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7" r:id="rId2"/>
    <p:sldId id="261" r:id="rId3"/>
    <p:sldId id="263" r:id="rId4"/>
    <p:sldId id="264" r:id="rId5"/>
    <p:sldId id="265" r:id="rId6"/>
    <p:sldId id="259" r:id="rId7"/>
    <p:sldId id="268" r:id="rId8"/>
    <p:sldId id="257" r:id="rId9"/>
    <p:sldId id="26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fig shows the chances of </a:t>
            </a:r>
            <a:r>
              <a:rPr lang="en-US" sz="1800" b="1" dirty="0"/>
              <a:t>default</a:t>
            </a:r>
            <a:r>
              <a:rPr lang="en-US" sz="1800" dirty="0"/>
              <a:t> across the “</a:t>
            </a:r>
            <a:r>
              <a:rPr lang="en-US" sz="1800" b="1" dirty="0"/>
              <a:t>term</a:t>
            </a:r>
            <a:r>
              <a:rPr lang="en-US" sz="1800" dirty="0"/>
              <a:t>” categories</a:t>
            </a:r>
          </a:p>
          <a:p>
            <a:pPr algn="just"/>
            <a:r>
              <a:rPr lang="en-US" sz="1800" dirty="0"/>
              <a:t>Ex: </a:t>
            </a:r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7" y="1910782"/>
            <a:ext cx="4724094" cy="2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3160354"/>
            <a:ext cx="6835053" cy="3118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/>
              <a:t>purpose</a:t>
            </a:r>
            <a:r>
              <a:rPr lang="en-US" dirty="0"/>
              <a:t>” categories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/>
              <a:t>grade</a:t>
            </a:r>
            <a:r>
              <a:rPr lang="en-US" dirty="0"/>
              <a:t>” categories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4" y="3088640"/>
            <a:ext cx="8312724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 err="1"/>
              <a:t>sub_grade</a:t>
            </a:r>
            <a:r>
              <a:rPr lang="en-US" dirty="0"/>
              <a:t>” categories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5" y="3140814"/>
            <a:ext cx="8121954" cy="32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94670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330154"/>
            <a:ext cx="4291708" cy="2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 and a threshold of 10%,</a:t>
            </a:r>
          </a:p>
          <a:p>
            <a:pPr lvl="1" algn="just"/>
            <a:r>
              <a:rPr lang="en-US" b="1" dirty="0"/>
              <a:t>Acceptable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= 10375 + 10% of 10375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58003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69" y="3259293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534</Words>
  <Application>Microsoft Macintosh PowerPoint</Application>
  <PresentationFormat>A4 Paper (210x297 mm)</PresentationFormat>
  <Paragraphs>36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Conclusion 1</vt:lpstr>
      <vt:lpstr>Conclusion 2</vt:lpstr>
      <vt:lpstr>Conclusion 3</vt:lpstr>
      <vt:lpstr>Conclusion 4</vt:lpstr>
      <vt:lpstr>Conclusion 5</vt:lpstr>
      <vt:lpstr>Recommendation 1:</vt:lpstr>
      <vt:lpstr>Recommendation 2: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59</cp:revision>
  <dcterms:created xsi:type="dcterms:W3CDTF">2022-10-03T05:30:38Z</dcterms:created>
  <dcterms:modified xsi:type="dcterms:W3CDTF">2022-10-05T08:53:56Z</dcterms:modified>
</cp:coreProperties>
</file>