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11"/>
  </p:normalViewPr>
  <p:slideViewPr>
    <p:cSldViewPr snapToGrid="0">
      <p:cViewPr varScale="1">
        <p:scale>
          <a:sx n="102" d="100"/>
          <a:sy n="102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758-B3CB-A2FE-343F-96F0CF92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2D12-A222-6D5B-D03B-282D3A0ED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8D8C-D456-6C57-6867-4B3A5F68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884C-501B-1A89-7EB1-2C34F4E8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EA9B-900B-07A0-E4F8-C72A0DC5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0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8612-4A5F-9910-A4FF-7EC3EA24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5B0B2-3381-4EE7-A6EC-403DCD9B4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8AC1-EBBC-8A83-C5BC-923C1820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F0A-1EB5-9501-9411-FFA731D4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FDF5-A300-5FFB-439C-4533CD13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45E5A-AA37-F14D-FDB9-2AD184FE2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9AD12-C889-D2B2-5F92-71ABE42B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A23A-3DB5-3373-9756-D039C725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F91E-4062-9D53-CDC8-A12AC59E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E883-BB25-ECFF-7500-6E61DCD4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319-E363-54F5-18D4-8E3AEC28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A4D2-4730-91CB-52B2-CD28A585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DA94-C8ED-2486-E247-1DC51D40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CBD9-4389-5873-10F1-335FE3A9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796B-2F7D-293C-CA6B-E33900A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8B09-AED4-978B-2DB0-AA5D3C02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B9C42-C3CC-5743-138B-19C949E6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112F-C2C4-CBE5-75D0-FCE973AA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D79B-72E1-B2F8-E4E2-44784CE5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08F3-5918-4610-3C5E-058BD98E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37CD-24C3-DB25-1775-B9E7BD12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5825-A7E9-F3ED-46E8-C2427A3D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B6883-C524-433C-936B-F11140F6D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E0944-8707-FED7-73B0-9EBC05B0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405B-6137-8CBC-3A84-A0D5394F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BC35-4FDA-1FC5-0E9D-8E440DA9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0673-F3E6-B60A-4539-039B50A5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2263A-6421-3807-6A0A-77E80981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2FDB5-135D-232B-7B26-71437AE8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2B1D3-D140-2B58-9661-98642DA15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4FBDE-11F1-498E-15A5-B6EB55812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C2738-E58F-BB98-DBFE-373F185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E1A07-41AA-F3AD-649B-84B5397C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F4FB3-4F9E-9AEF-A8C6-60E3E211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BA01-3D59-B1C1-9BAA-A327748F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CFF7C-0D77-1599-2AA8-AB479209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974E-AA9B-16DF-AAB3-DEB6AF4C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FE6EE-E7DA-088A-025C-A21279A7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0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5A248-0E44-BDCA-D1E0-86190392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DAB6C-ACF5-463B-7FE6-0EEB7F9A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551EE-B6C0-9DFD-CCD9-4B8952D8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DB87-19EF-BDF6-907E-26D06B01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E709-D5B0-2700-CA29-DE311DEC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19ED3-2C58-A37A-5ED8-58E587D0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F03C5-DD36-7E0B-8602-32F5E403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EB0F8-4231-A741-5034-6395A02F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D4536-A7AA-CE28-CC8C-83845881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72CB-5D0C-B253-7144-487627D9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9A245-B570-B247-4FC7-D94951C85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A78D-8C0B-A60F-BF8C-BA6A1A4AC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5C56-1CFB-C496-CA7F-B61431B2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43AE-7765-23FA-48C4-38123CBE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7908-443D-CFF4-5D76-E6547EEA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3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FF72B-9B4B-668E-4224-10C3D5D7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2C521-7530-40DE-CDD0-72BAABC0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1D82-1C13-0F3A-899F-82043D170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9DA6-6EAE-9EF1-AFD4-DCA5BA7A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BC2E4-6641-7309-D779-12C7A940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E717-B5F6-91AD-1632-74C23C725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F76A3-04D1-F55B-A30A-4AE49FD2F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8BE-91A5-B233-406E-EDF1C41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03F8-58F7-D5A3-1D66-3D7F7840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996" y="1773234"/>
            <a:ext cx="7209453" cy="27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9E-6542-9787-FD4D-65F6528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A6EC1-B2F6-9EAA-0618-10DF21A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975" y="2099608"/>
            <a:ext cx="9277928" cy="35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31C4-56D0-735C-0FB9-B5B40097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F4B2-5E9E-061C-0498-EE42DA20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8F1-92C8-2C36-7E3A-C18FEA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10-4BBC-027D-656C-D1E2250C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Loan_amnt</vt:lpstr>
      <vt:lpstr>Int_rate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3</cp:revision>
  <dcterms:created xsi:type="dcterms:W3CDTF">2022-10-03T05:30:38Z</dcterms:created>
  <dcterms:modified xsi:type="dcterms:W3CDTF">2022-10-03T05:33:10Z</dcterms:modified>
</cp:coreProperties>
</file>