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8" r:id="rId1"/>
  </p:sldMasterIdLst>
  <p:sldIdLst>
    <p:sldId id="256" r:id="rId2"/>
    <p:sldId id="265" r:id="rId3"/>
    <p:sldId id="257" r:id="rId4"/>
    <p:sldId id="258" r:id="rId5"/>
    <p:sldId id="259" r:id="rId6"/>
    <p:sldId id="260" r:id="rId7"/>
    <p:sldId id="261" r:id="rId8"/>
    <p:sldId id="262" r:id="rId9"/>
    <p:sldId id="263" r:id="rId10"/>
    <p:sldId id="266" r:id="rId11"/>
    <p:sldId id="267" r:id="rId12"/>
    <p:sldId id="268" r:id="rId13"/>
    <p:sldId id="269" r:id="rId14"/>
    <p:sldId id="270" r:id="rId15"/>
    <p:sldId id="271" r:id="rId16"/>
    <p:sldId id="272" r:id="rId17"/>
    <p:sldId id="278" r:id="rId18"/>
    <p:sldId id="273" r:id="rId19"/>
    <p:sldId id="274" r:id="rId20"/>
    <p:sldId id="275" r:id="rId21"/>
    <p:sldId id="276" r:id="rId22"/>
    <p:sldId id="277" r:id="rId23"/>
    <p:sldId id="279" r:id="rId24"/>
    <p:sldId id="280" r:id="rId25"/>
    <p:sldId id="281" r:id="rId26"/>
    <p:sldId id="282" r:id="rId27"/>
    <p:sldId id="26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51DB29-882E-46CC-93B8-A7B2A9D6C0F6}" v="3" dt="2022-04-13T06:10: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 mohan Jogi" userId="e8856e70a480a424" providerId="LiveId" clId="{4C45B97B-8FCC-459E-B173-1D4203A148AD}"/>
    <pc:docChg chg="undo custSel addSld delSld modSld">
      <pc:chgData name="Krishna mohan Jogi" userId="e8856e70a480a424" providerId="LiveId" clId="{4C45B97B-8FCC-459E-B173-1D4203A148AD}" dt="2022-03-07T13:24:25.244" v="363" actId="26606"/>
      <pc:docMkLst>
        <pc:docMk/>
      </pc:docMkLst>
      <pc:sldChg chg="addSp delSp modSp mod">
        <pc:chgData name="Krishna mohan Jogi" userId="e8856e70a480a424" providerId="LiveId" clId="{4C45B97B-8FCC-459E-B173-1D4203A148AD}" dt="2022-03-07T13:18:46.987" v="313" actId="403"/>
        <pc:sldMkLst>
          <pc:docMk/>
          <pc:sldMk cId="412596989" sldId="256"/>
        </pc:sldMkLst>
        <pc:spChg chg="del">
          <ac:chgData name="Krishna mohan Jogi" userId="e8856e70a480a424" providerId="LiveId" clId="{4C45B97B-8FCC-459E-B173-1D4203A148AD}" dt="2022-03-07T13:15:05.517" v="61" actId="21"/>
          <ac:spMkLst>
            <pc:docMk/>
            <pc:sldMk cId="412596989" sldId="256"/>
            <ac:spMk id="2" creationId="{499CD8CE-B725-4F80-BE08-E68F1B4FAFBE}"/>
          </ac:spMkLst>
        </pc:spChg>
        <pc:spChg chg="del">
          <ac:chgData name="Krishna mohan Jogi" userId="e8856e70a480a424" providerId="LiveId" clId="{4C45B97B-8FCC-459E-B173-1D4203A148AD}" dt="2022-03-07T13:15:17.998" v="63" actId="21"/>
          <ac:spMkLst>
            <pc:docMk/>
            <pc:sldMk cId="412596989" sldId="256"/>
            <ac:spMk id="3" creationId="{FD04868B-3FFC-4237-8546-026713BBBC32}"/>
          </ac:spMkLst>
        </pc:spChg>
        <pc:spChg chg="mod">
          <ac:chgData name="Krishna mohan Jogi" userId="e8856e70a480a424" providerId="LiveId" clId="{4C45B97B-8FCC-459E-B173-1D4203A148AD}" dt="2022-03-07T13:16:02.039" v="66" actId="1076"/>
          <ac:spMkLst>
            <pc:docMk/>
            <pc:sldMk cId="412596989" sldId="256"/>
            <ac:spMk id="5" creationId="{92BEC182-076B-4546-A03D-D0941F7162BD}"/>
          </ac:spMkLst>
        </pc:spChg>
        <pc:spChg chg="mod">
          <ac:chgData name="Krishna mohan Jogi" userId="e8856e70a480a424" providerId="LiveId" clId="{4C45B97B-8FCC-459E-B173-1D4203A148AD}" dt="2022-03-07T13:15:52.724" v="65" actId="1076"/>
          <ac:spMkLst>
            <pc:docMk/>
            <pc:sldMk cId="412596989" sldId="256"/>
            <ac:spMk id="6" creationId="{32FE1C5A-CDC5-4C9C-886E-A936D7466E27}"/>
          </ac:spMkLst>
        </pc:spChg>
        <pc:spChg chg="add del mod">
          <ac:chgData name="Krishna mohan Jogi" userId="e8856e70a480a424" providerId="LiveId" clId="{4C45B97B-8FCC-459E-B173-1D4203A148AD}" dt="2022-03-07T13:18:46.987" v="313" actId="403"/>
          <ac:spMkLst>
            <pc:docMk/>
            <pc:sldMk cId="412596989" sldId="256"/>
            <ac:spMk id="25" creationId="{78B26339-555D-41AD-B9E9-21528DADDE9E}"/>
          </ac:spMkLst>
        </pc:spChg>
        <pc:spChg chg="add del mod">
          <ac:chgData name="Krishna mohan Jogi" userId="e8856e70a480a424" providerId="LiveId" clId="{4C45B97B-8FCC-459E-B173-1D4203A148AD}" dt="2022-03-07T13:16:11.933" v="69" actId="1076"/>
          <ac:spMkLst>
            <pc:docMk/>
            <pc:sldMk cId="412596989" sldId="256"/>
            <ac:spMk id="26" creationId="{921B85A8-4E1C-427C-BC2E-A7F943E9EE8E}"/>
          </ac:spMkLst>
        </pc:spChg>
        <pc:picChg chg="mod">
          <ac:chgData name="Krishna mohan Jogi" userId="e8856e70a480a424" providerId="LiveId" clId="{4C45B97B-8FCC-459E-B173-1D4203A148AD}" dt="2022-03-07T13:16:04.944" v="67" actId="1076"/>
          <ac:picMkLst>
            <pc:docMk/>
            <pc:sldMk cId="412596989" sldId="256"/>
            <ac:picMk id="4" creationId="{F6E80AFE-9D86-4F7C-B99A-32EFE516882F}"/>
          </ac:picMkLst>
        </pc:picChg>
      </pc:sldChg>
      <pc:sldChg chg="addSp delSp modSp mod setBg">
        <pc:chgData name="Krishna mohan Jogi" userId="e8856e70a480a424" providerId="LiveId" clId="{4C45B97B-8FCC-459E-B173-1D4203A148AD}" dt="2022-03-07T13:23:40.657" v="361" actId="26606"/>
        <pc:sldMkLst>
          <pc:docMk/>
          <pc:sldMk cId="864202900" sldId="257"/>
        </pc:sldMkLst>
        <pc:spChg chg="mod">
          <ac:chgData name="Krishna mohan Jogi" userId="e8856e70a480a424" providerId="LiveId" clId="{4C45B97B-8FCC-459E-B173-1D4203A148AD}" dt="2022-03-07T13:23:40.657" v="361" actId="26606"/>
          <ac:spMkLst>
            <pc:docMk/>
            <pc:sldMk cId="864202900" sldId="257"/>
            <ac:spMk id="2" creationId="{6F9847E8-F84B-4697-9C6D-9C5ECB32A1A8}"/>
          </ac:spMkLst>
        </pc:spChg>
        <pc:spChg chg="add del mod">
          <ac:chgData name="Krishna mohan Jogi" userId="e8856e70a480a424" providerId="LiveId" clId="{4C45B97B-8FCC-459E-B173-1D4203A148AD}" dt="2022-03-07T13:23:40.657" v="361" actId="26606"/>
          <ac:spMkLst>
            <pc:docMk/>
            <pc:sldMk cId="864202900" sldId="257"/>
            <ac:spMk id="3" creationId="{C46BCA4B-7C13-447F-8D61-489D69F81447}"/>
          </ac:spMkLst>
        </pc:spChg>
        <pc:spChg chg="add del">
          <ac:chgData name="Krishna mohan Jogi" userId="e8856e70a480a424" providerId="LiveId" clId="{4C45B97B-8FCC-459E-B173-1D4203A148AD}" dt="2022-03-07T13:23:40.626" v="360" actId="26606"/>
          <ac:spMkLst>
            <pc:docMk/>
            <pc:sldMk cId="864202900" sldId="257"/>
            <ac:spMk id="8" creationId="{603AE127-802C-459A-A612-DB85B67F0DC0}"/>
          </ac:spMkLst>
        </pc:spChg>
        <pc:spChg chg="add del">
          <ac:chgData name="Krishna mohan Jogi" userId="e8856e70a480a424" providerId="LiveId" clId="{4C45B97B-8FCC-459E-B173-1D4203A148AD}" dt="2022-03-07T13:23:35.977" v="358" actId="26606"/>
          <ac:spMkLst>
            <pc:docMk/>
            <pc:sldMk cId="864202900" sldId="257"/>
            <ac:spMk id="9" creationId="{655AE6B0-AC9E-4167-806F-E9DB135FC46B}"/>
          </ac:spMkLst>
        </pc:spChg>
        <pc:spChg chg="add del">
          <ac:chgData name="Krishna mohan Jogi" userId="e8856e70a480a424" providerId="LiveId" clId="{4C45B97B-8FCC-459E-B173-1D4203A148AD}" dt="2022-03-07T13:23:40.626" v="360" actId="26606"/>
          <ac:spMkLst>
            <pc:docMk/>
            <pc:sldMk cId="864202900" sldId="257"/>
            <ac:spMk id="10" creationId="{9323D83D-50D6-4040-A58B-FCEA340F886A}"/>
          </ac:spMkLst>
        </pc:spChg>
        <pc:spChg chg="add del">
          <ac:chgData name="Krishna mohan Jogi" userId="e8856e70a480a424" providerId="LiveId" clId="{4C45B97B-8FCC-459E-B173-1D4203A148AD}" dt="2022-03-07T13:23:40.626" v="360" actId="26606"/>
          <ac:spMkLst>
            <pc:docMk/>
            <pc:sldMk cId="864202900" sldId="257"/>
            <ac:spMk id="14" creationId="{F10FD715-4DCE-4779-B634-EC78315EA213}"/>
          </ac:spMkLst>
        </pc:spChg>
        <pc:spChg chg="add del">
          <ac:chgData name="Krishna mohan Jogi" userId="e8856e70a480a424" providerId="LiveId" clId="{4C45B97B-8FCC-459E-B173-1D4203A148AD}" dt="2022-03-07T13:23:35.977" v="358" actId="26606"/>
          <ac:spMkLst>
            <pc:docMk/>
            <pc:sldMk cId="864202900" sldId="257"/>
            <ac:spMk id="22" creationId="{87BD1F4E-A66D-4C06-86DA-8D56CA7A3B41}"/>
          </ac:spMkLst>
        </pc:spChg>
        <pc:spChg chg="add del">
          <ac:chgData name="Krishna mohan Jogi" userId="e8856e70a480a424" providerId="LiveId" clId="{4C45B97B-8FCC-459E-B173-1D4203A148AD}" dt="2022-03-07T13:23:40.626" v="360" actId="26606"/>
          <ac:spMkLst>
            <pc:docMk/>
            <pc:sldMk cId="864202900" sldId="257"/>
            <ac:spMk id="24" creationId="{C46BCA4B-7C13-447F-8D61-489D69F81447}"/>
          </ac:spMkLst>
        </pc:spChg>
        <pc:spChg chg="add">
          <ac:chgData name="Krishna mohan Jogi" userId="e8856e70a480a424" providerId="LiveId" clId="{4C45B97B-8FCC-459E-B173-1D4203A148AD}" dt="2022-03-07T13:23:40.657" v="361" actId="26606"/>
          <ac:spMkLst>
            <pc:docMk/>
            <pc:sldMk cId="864202900" sldId="257"/>
            <ac:spMk id="26" creationId="{E80B86A7-A1EC-475B-9166-88902B033A38}"/>
          </ac:spMkLst>
        </pc:spChg>
        <pc:spChg chg="add">
          <ac:chgData name="Krishna mohan Jogi" userId="e8856e70a480a424" providerId="LiveId" clId="{4C45B97B-8FCC-459E-B173-1D4203A148AD}" dt="2022-03-07T13:23:40.657" v="361" actId="26606"/>
          <ac:spMkLst>
            <pc:docMk/>
            <pc:sldMk cId="864202900" sldId="257"/>
            <ac:spMk id="27" creationId="{C2C29CB1-9F74-4879-A6AF-AEA67B6F1F4D}"/>
          </ac:spMkLst>
        </pc:spChg>
        <pc:spChg chg="add">
          <ac:chgData name="Krishna mohan Jogi" userId="e8856e70a480a424" providerId="LiveId" clId="{4C45B97B-8FCC-459E-B173-1D4203A148AD}" dt="2022-03-07T13:23:40.657" v="361" actId="26606"/>
          <ac:spMkLst>
            <pc:docMk/>
            <pc:sldMk cId="864202900" sldId="257"/>
            <ac:spMk id="28" creationId="{C46BCA4B-7C13-447F-8D61-489D69F81447}"/>
          </ac:spMkLst>
        </pc:spChg>
        <pc:spChg chg="add">
          <ac:chgData name="Krishna mohan Jogi" userId="e8856e70a480a424" providerId="LiveId" clId="{4C45B97B-8FCC-459E-B173-1D4203A148AD}" dt="2022-03-07T13:23:40.657" v="361" actId="26606"/>
          <ac:spMkLst>
            <pc:docMk/>
            <pc:sldMk cId="864202900" sldId="257"/>
            <ac:spMk id="29" creationId="{7E2C7115-5336-410C-AD71-0F0952A2E5A7}"/>
          </ac:spMkLst>
        </pc:spChg>
        <pc:grpChg chg="add del">
          <ac:chgData name="Krishna mohan Jogi" userId="e8856e70a480a424" providerId="LiveId" clId="{4C45B97B-8FCC-459E-B173-1D4203A148AD}" dt="2022-03-07T13:23:35.977" v="358" actId="26606"/>
          <ac:grpSpMkLst>
            <pc:docMk/>
            <pc:sldMk cId="864202900" sldId="257"/>
            <ac:grpSpMk id="11" creationId="{3523416A-383B-4FDC-B4C9-D8EDDFE9C043}"/>
          </ac:grpSpMkLst>
        </pc:grpChg>
        <pc:graphicFrameChg chg="add del">
          <ac:chgData name="Krishna mohan Jogi" userId="e8856e70a480a424" providerId="LiveId" clId="{4C45B97B-8FCC-459E-B173-1D4203A148AD}" dt="2022-03-07T13:23:35.977" v="358" actId="26606"/>
          <ac:graphicFrameMkLst>
            <pc:docMk/>
            <pc:sldMk cId="864202900" sldId="257"/>
            <ac:graphicFrameMk id="5" creationId="{F3A50CF2-8BCF-409D-8F18-3F85A73C1F1A}"/>
          </ac:graphicFrameMkLst>
        </pc:graphicFrameChg>
        <pc:cxnChg chg="add del">
          <ac:chgData name="Krishna mohan Jogi" userId="e8856e70a480a424" providerId="LiveId" clId="{4C45B97B-8FCC-459E-B173-1D4203A148AD}" dt="2022-03-07T13:23:40.626" v="360" actId="26606"/>
          <ac:cxnSpMkLst>
            <pc:docMk/>
            <pc:sldMk cId="864202900" sldId="257"/>
            <ac:cxnSpMk id="12" creationId="{1A1FE6BB-DFB2-4080-9B5E-076EF5DDE67B}"/>
          </ac:cxnSpMkLst>
        </pc:cxnChg>
      </pc:sldChg>
      <pc:sldChg chg="addSp modSp mod setBg">
        <pc:chgData name="Krishna mohan Jogi" userId="e8856e70a480a424" providerId="LiveId" clId="{4C45B97B-8FCC-459E-B173-1D4203A148AD}" dt="2022-03-07T13:24:13.598" v="362" actId="26606"/>
        <pc:sldMkLst>
          <pc:docMk/>
          <pc:sldMk cId="4038834378" sldId="258"/>
        </pc:sldMkLst>
        <pc:spChg chg="mod">
          <ac:chgData name="Krishna mohan Jogi" userId="e8856e70a480a424" providerId="LiveId" clId="{4C45B97B-8FCC-459E-B173-1D4203A148AD}" dt="2022-03-07T13:24:13.598" v="362" actId="26606"/>
          <ac:spMkLst>
            <pc:docMk/>
            <pc:sldMk cId="4038834378" sldId="258"/>
            <ac:spMk id="2" creationId="{C31FD75B-F98B-470A-9D4A-4386CA569CB2}"/>
          </ac:spMkLst>
        </pc:spChg>
        <pc:spChg chg="mod">
          <ac:chgData name="Krishna mohan Jogi" userId="e8856e70a480a424" providerId="LiveId" clId="{4C45B97B-8FCC-459E-B173-1D4203A148AD}" dt="2022-03-07T13:24:13.598" v="362" actId="26606"/>
          <ac:spMkLst>
            <pc:docMk/>
            <pc:sldMk cId="4038834378" sldId="258"/>
            <ac:spMk id="3" creationId="{538B4C3F-60A1-499A-B404-76D1A337A4BF}"/>
          </ac:spMkLst>
        </pc:spChg>
        <pc:spChg chg="add">
          <ac:chgData name="Krishna mohan Jogi" userId="e8856e70a480a424" providerId="LiveId" clId="{4C45B97B-8FCC-459E-B173-1D4203A148AD}" dt="2022-03-07T13:24:13.598" v="362" actId="26606"/>
          <ac:spMkLst>
            <pc:docMk/>
            <pc:sldMk cId="4038834378" sldId="258"/>
            <ac:spMk id="8" creationId="{E80B86A7-A1EC-475B-9166-88902B033A38}"/>
          </ac:spMkLst>
        </pc:spChg>
        <pc:spChg chg="add">
          <ac:chgData name="Krishna mohan Jogi" userId="e8856e70a480a424" providerId="LiveId" clId="{4C45B97B-8FCC-459E-B173-1D4203A148AD}" dt="2022-03-07T13:24:13.598" v="362" actId="26606"/>
          <ac:spMkLst>
            <pc:docMk/>
            <pc:sldMk cId="4038834378" sldId="258"/>
            <ac:spMk id="10" creationId="{C2C29CB1-9F74-4879-A6AF-AEA67B6F1F4D}"/>
          </ac:spMkLst>
        </pc:spChg>
        <pc:spChg chg="add">
          <ac:chgData name="Krishna mohan Jogi" userId="e8856e70a480a424" providerId="LiveId" clId="{4C45B97B-8FCC-459E-B173-1D4203A148AD}" dt="2022-03-07T13:24:13.598" v="362" actId="26606"/>
          <ac:spMkLst>
            <pc:docMk/>
            <pc:sldMk cId="4038834378" sldId="258"/>
            <ac:spMk id="12" creationId="{7E2C7115-5336-410C-AD71-0F0952A2E5A7}"/>
          </ac:spMkLst>
        </pc:spChg>
      </pc:sldChg>
      <pc:sldChg chg="modSp">
        <pc:chgData name="Krishna mohan Jogi" userId="e8856e70a480a424" providerId="LiveId" clId="{4C45B97B-8FCC-459E-B173-1D4203A148AD}" dt="2022-03-07T13:22:42.522" v="348"/>
        <pc:sldMkLst>
          <pc:docMk/>
          <pc:sldMk cId="867658508" sldId="259"/>
        </pc:sldMkLst>
        <pc:spChg chg="mod">
          <ac:chgData name="Krishna mohan Jogi" userId="e8856e70a480a424" providerId="LiveId" clId="{4C45B97B-8FCC-459E-B173-1D4203A148AD}" dt="2022-03-07T13:22:42.522" v="348"/>
          <ac:spMkLst>
            <pc:docMk/>
            <pc:sldMk cId="867658508" sldId="259"/>
            <ac:spMk id="2" creationId="{EACAD53E-37DC-4267-A83F-30FCAA9FC333}"/>
          </ac:spMkLst>
        </pc:spChg>
        <pc:spChg chg="mod">
          <ac:chgData name="Krishna mohan Jogi" userId="e8856e70a480a424" providerId="LiveId" clId="{4C45B97B-8FCC-459E-B173-1D4203A148AD}" dt="2022-03-07T13:22:42.522" v="348"/>
          <ac:spMkLst>
            <pc:docMk/>
            <pc:sldMk cId="867658508" sldId="259"/>
            <ac:spMk id="3" creationId="{DDDBD860-328C-48A3-954A-45087431B87B}"/>
          </ac:spMkLst>
        </pc:spChg>
      </pc:sldChg>
      <pc:sldChg chg="modSp mod">
        <pc:chgData name="Krishna mohan Jogi" userId="e8856e70a480a424" providerId="LiveId" clId="{4C45B97B-8FCC-459E-B173-1D4203A148AD}" dt="2022-03-07T13:22:42.889" v="349" actId="27636"/>
        <pc:sldMkLst>
          <pc:docMk/>
          <pc:sldMk cId="1229092417" sldId="260"/>
        </pc:sldMkLst>
        <pc:spChg chg="mod">
          <ac:chgData name="Krishna mohan Jogi" userId="e8856e70a480a424" providerId="LiveId" clId="{4C45B97B-8FCC-459E-B173-1D4203A148AD}" dt="2022-03-07T13:22:42.522" v="348"/>
          <ac:spMkLst>
            <pc:docMk/>
            <pc:sldMk cId="1229092417" sldId="260"/>
            <ac:spMk id="2" creationId="{E36BA683-91EF-4204-9353-15CBEF4A7A8F}"/>
          </ac:spMkLst>
        </pc:spChg>
        <pc:spChg chg="mod">
          <ac:chgData name="Krishna mohan Jogi" userId="e8856e70a480a424" providerId="LiveId" clId="{4C45B97B-8FCC-459E-B173-1D4203A148AD}" dt="2022-03-07T13:22:42.889" v="349" actId="27636"/>
          <ac:spMkLst>
            <pc:docMk/>
            <pc:sldMk cId="1229092417" sldId="260"/>
            <ac:spMk id="3" creationId="{A0235CAC-BC37-4D10-B061-81748D8D5710}"/>
          </ac:spMkLst>
        </pc:spChg>
      </pc:sldChg>
      <pc:sldChg chg="addSp modSp mod setBg">
        <pc:chgData name="Krishna mohan Jogi" userId="e8856e70a480a424" providerId="LiveId" clId="{4C45B97B-8FCC-459E-B173-1D4203A148AD}" dt="2022-03-07T13:24:25.244" v="363" actId="26606"/>
        <pc:sldMkLst>
          <pc:docMk/>
          <pc:sldMk cId="2386162026" sldId="261"/>
        </pc:sldMkLst>
        <pc:spChg chg="mod">
          <ac:chgData name="Krishna mohan Jogi" userId="e8856e70a480a424" providerId="LiveId" clId="{4C45B97B-8FCC-459E-B173-1D4203A148AD}" dt="2022-03-07T13:24:25.244" v="363" actId="26606"/>
          <ac:spMkLst>
            <pc:docMk/>
            <pc:sldMk cId="2386162026" sldId="261"/>
            <ac:spMk id="2" creationId="{122FBF38-6601-4FF8-9ACF-13DC14662FC0}"/>
          </ac:spMkLst>
        </pc:spChg>
        <pc:spChg chg="mod">
          <ac:chgData name="Krishna mohan Jogi" userId="e8856e70a480a424" providerId="LiveId" clId="{4C45B97B-8FCC-459E-B173-1D4203A148AD}" dt="2022-03-07T13:24:25.244" v="363" actId="26606"/>
          <ac:spMkLst>
            <pc:docMk/>
            <pc:sldMk cId="2386162026" sldId="261"/>
            <ac:spMk id="3" creationId="{58D88147-7452-4E39-A5B2-3BC562DAC80F}"/>
          </ac:spMkLst>
        </pc:spChg>
        <pc:spChg chg="add">
          <ac:chgData name="Krishna mohan Jogi" userId="e8856e70a480a424" providerId="LiveId" clId="{4C45B97B-8FCC-459E-B173-1D4203A148AD}" dt="2022-03-07T13:24:25.244" v="363" actId="26606"/>
          <ac:spMkLst>
            <pc:docMk/>
            <pc:sldMk cId="2386162026" sldId="261"/>
            <ac:spMk id="8" creationId="{E80B86A7-A1EC-475B-9166-88902B033A38}"/>
          </ac:spMkLst>
        </pc:spChg>
        <pc:spChg chg="add">
          <ac:chgData name="Krishna mohan Jogi" userId="e8856e70a480a424" providerId="LiveId" clId="{4C45B97B-8FCC-459E-B173-1D4203A148AD}" dt="2022-03-07T13:24:25.244" v="363" actId="26606"/>
          <ac:spMkLst>
            <pc:docMk/>
            <pc:sldMk cId="2386162026" sldId="261"/>
            <ac:spMk id="10" creationId="{C2C29CB1-9F74-4879-A6AF-AEA67B6F1F4D}"/>
          </ac:spMkLst>
        </pc:spChg>
        <pc:spChg chg="add">
          <ac:chgData name="Krishna mohan Jogi" userId="e8856e70a480a424" providerId="LiveId" clId="{4C45B97B-8FCC-459E-B173-1D4203A148AD}" dt="2022-03-07T13:24:25.244" v="363" actId="26606"/>
          <ac:spMkLst>
            <pc:docMk/>
            <pc:sldMk cId="2386162026" sldId="261"/>
            <ac:spMk id="12" creationId="{7E2C7115-5336-410C-AD71-0F0952A2E5A7}"/>
          </ac:spMkLst>
        </pc:spChg>
      </pc:sldChg>
      <pc:sldChg chg="modSp">
        <pc:chgData name="Krishna mohan Jogi" userId="e8856e70a480a424" providerId="LiveId" clId="{4C45B97B-8FCC-459E-B173-1D4203A148AD}" dt="2022-03-07T13:22:42.522" v="348"/>
        <pc:sldMkLst>
          <pc:docMk/>
          <pc:sldMk cId="383971610" sldId="262"/>
        </pc:sldMkLst>
        <pc:spChg chg="mod">
          <ac:chgData name="Krishna mohan Jogi" userId="e8856e70a480a424" providerId="LiveId" clId="{4C45B97B-8FCC-459E-B173-1D4203A148AD}" dt="2022-03-07T13:22:42.522" v="348"/>
          <ac:spMkLst>
            <pc:docMk/>
            <pc:sldMk cId="383971610" sldId="262"/>
            <ac:spMk id="2" creationId="{D99E6466-BAEB-4007-BFCF-71319FD2DCC4}"/>
          </ac:spMkLst>
        </pc:spChg>
        <pc:spChg chg="mod">
          <ac:chgData name="Krishna mohan Jogi" userId="e8856e70a480a424" providerId="LiveId" clId="{4C45B97B-8FCC-459E-B173-1D4203A148AD}" dt="2022-03-07T13:22:42.522" v="348"/>
          <ac:spMkLst>
            <pc:docMk/>
            <pc:sldMk cId="383971610" sldId="262"/>
            <ac:spMk id="3" creationId="{D8BCD86F-780E-45D7-8047-016E6AC024D2}"/>
          </ac:spMkLst>
        </pc:spChg>
      </pc:sldChg>
      <pc:sldChg chg="modSp">
        <pc:chgData name="Krishna mohan Jogi" userId="e8856e70a480a424" providerId="LiveId" clId="{4C45B97B-8FCC-459E-B173-1D4203A148AD}" dt="2022-03-07T13:22:42.522" v="348"/>
        <pc:sldMkLst>
          <pc:docMk/>
          <pc:sldMk cId="4069987660" sldId="263"/>
        </pc:sldMkLst>
        <pc:spChg chg="mod">
          <ac:chgData name="Krishna mohan Jogi" userId="e8856e70a480a424" providerId="LiveId" clId="{4C45B97B-8FCC-459E-B173-1D4203A148AD}" dt="2022-03-07T13:22:42.522" v="348"/>
          <ac:spMkLst>
            <pc:docMk/>
            <pc:sldMk cId="4069987660" sldId="263"/>
            <ac:spMk id="2" creationId="{16F28FCB-7F78-4B05-A9C5-21023154ED33}"/>
          </ac:spMkLst>
        </pc:spChg>
        <pc:spChg chg="mod">
          <ac:chgData name="Krishna mohan Jogi" userId="e8856e70a480a424" providerId="LiveId" clId="{4C45B97B-8FCC-459E-B173-1D4203A148AD}" dt="2022-03-07T13:22:42.522" v="348"/>
          <ac:spMkLst>
            <pc:docMk/>
            <pc:sldMk cId="4069987660" sldId="263"/>
            <ac:spMk id="3" creationId="{59C859C5-1863-43AF-891A-2C7AC2EDB55A}"/>
          </ac:spMkLst>
        </pc:spChg>
      </pc:sldChg>
      <pc:sldChg chg="modSp">
        <pc:chgData name="Krishna mohan Jogi" userId="e8856e70a480a424" providerId="LiveId" clId="{4C45B97B-8FCC-459E-B173-1D4203A148AD}" dt="2022-03-07T13:22:42.522" v="348"/>
        <pc:sldMkLst>
          <pc:docMk/>
          <pc:sldMk cId="2738613991" sldId="264"/>
        </pc:sldMkLst>
        <pc:spChg chg="mod">
          <ac:chgData name="Krishna mohan Jogi" userId="e8856e70a480a424" providerId="LiveId" clId="{4C45B97B-8FCC-459E-B173-1D4203A148AD}" dt="2022-03-07T13:22:42.522" v="348"/>
          <ac:spMkLst>
            <pc:docMk/>
            <pc:sldMk cId="2738613991" sldId="264"/>
            <ac:spMk id="2" creationId="{FEE3ADA1-DA02-44D6-8CAF-98DF1989EF50}"/>
          </ac:spMkLst>
        </pc:spChg>
        <pc:spChg chg="mod">
          <ac:chgData name="Krishna mohan Jogi" userId="e8856e70a480a424" providerId="LiveId" clId="{4C45B97B-8FCC-459E-B173-1D4203A148AD}" dt="2022-03-07T13:22:42.522" v="348"/>
          <ac:spMkLst>
            <pc:docMk/>
            <pc:sldMk cId="2738613991" sldId="264"/>
            <ac:spMk id="3" creationId="{D02986A7-0E4A-400D-9BCE-941832383348}"/>
          </ac:spMkLst>
        </pc:spChg>
      </pc:sldChg>
      <pc:sldChg chg="addSp modSp mod setBg">
        <pc:chgData name="Krishna mohan Jogi" userId="e8856e70a480a424" providerId="LiveId" clId="{4C45B97B-8FCC-459E-B173-1D4203A148AD}" dt="2022-03-07T13:23:07.681" v="356" actId="26606"/>
        <pc:sldMkLst>
          <pc:docMk/>
          <pc:sldMk cId="2185390022" sldId="265"/>
        </pc:sldMkLst>
        <pc:spChg chg="mod">
          <ac:chgData name="Krishna mohan Jogi" userId="e8856e70a480a424" providerId="LiveId" clId="{4C45B97B-8FCC-459E-B173-1D4203A148AD}" dt="2022-03-07T13:23:07.681" v="356" actId="26606"/>
          <ac:spMkLst>
            <pc:docMk/>
            <pc:sldMk cId="2185390022" sldId="265"/>
            <ac:spMk id="2" creationId="{5AC0D31A-E6F9-4080-B1D8-5E8B3C2D7144}"/>
          </ac:spMkLst>
        </pc:spChg>
        <pc:spChg chg="mod">
          <ac:chgData name="Krishna mohan Jogi" userId="e8856e70a480a424" providerId="LiveId" clId="{4C45B97B-8FCC-459E-B173-1D4203A148AD}" dt="2022-03-07T13:23:07.681" v="356" actId="26606"/>
          <ac:spMkLst>
            <pc:docMk/>
            <pc:sldMk cId="2185390022" sldId="265"/>
            <ac:spMk id="3" creationId="{66C8ACD9-8230-4430-9F86-4ADF0566C717}"/>
          </ac:spMkLst>
        </pc:spChg>
        <pc:cxnChg chg="add">
          <ac:chgData name="Krishna mohan Jogi" userId="e8856e70a480a424" providerId="LiveId" clId="{4C45B97B-8FCC-459E-B173-1D4203A148AD}" dt="2022-03-07T13:23:07.681" v="356" actId="26606"/>
          <ac:cxnSpMkLst>
            <pc:docMk/>
            <pc:sldMk cId="2185390022" sldId="265"/>
            <ac:cxnSpMk id="8" creationId="{0B5F7E3B-C5F1-40E0-A491-558BAFBC1127}"/>
          </ac:cxnSpMkLst>
        </pc:cxnChg>
      </pc:sldChg>
      <pc:sldChg chg="addSp delSp modSp mod">
        <pc:chgData name="Krishna mohan Jogi" userId="e8856e70a480a424" providerId="LiveId" clId="{4C45B97B-8FCC-459E-B173-1D4203A148AD}" dt="2022-03-07T13:22:42.522" v="348"/>
        <pc:sldMkLst>
          <pc:docMk/>
          <pc:sldMk cId="2628020197" sldId="266"/>
        </pc:sldMkLst>
        <pc:spChg chg="mod">
          <ac:chgData name="Krishna mohan Jogi" userId="e8856e70a480a424" providerId="LiveId" clId="{4C45B97B-8FCC-459E-B173-1D4203A148AD}" dt="2022-03-07T13:22:42.522" v="348"/>
          <ac:spMkLst>
            <pc:docMk/>
            <pc:sldMk cId="2628020197" sldId="266"/>
            <ac:spMk id="2" creationId="{4F19FD3D-E5A4-49BA-ACD8-7D6354925599}"/>
          </ac:spMkLst>
        </pc:spChg>
        <pc:spChg chg="add del mod">
          <ac:chgData name="Krishna mohan Jogi" userId="e8856e70a480a424" providerId="LiveId" clId="{4C45B97B-8FCC-459E-B173-1D4203A148AD}" dt="2022-01-02T12:49:55.961" v="1" actId="931"/>
          <ac:spMkLst>
            <pc:docMk/>
            <pc:sldMk cId="2628020197" sldId="266"/>
            <ac:spMk id="4" creationId="{BC98D23A-A89D-4603-84EE-90EB67991BFD}"/>
          </ac:spMkLst>
        </pc:spChg>
        <pc:picChg chg="add mod">
          <ac:chgData name="Krishna mohan Jogi" userId="e8856e70a480a424" providerId="LiveId" clId="{4C45B97B-8FCC-459E-B173-1D4203A148AD}" dt="2022-01-02T12:50:03.983" v="3" actId="14100"/>
          <ac:picMkLst>
            <pc:docMk/>
            <pc:sldMk cId="2628020197" sldId="266"/>
            <ac:picMk id="6" creationId="{76754501-0C1F-4177-B11B-3DC56EA688AE}"/>
          </ac:picMkLst>
        </pc:picChg>
        <pc:picChg chg="del">
          <ac:chgData name="Krishna mohan Jogi" userId="e8856e70a480a424" providerId="LiveId" clId="{4C45B97B-8FCC-459E-B173-1D4203A148AD}" dt="2022-01-02T12:49:42.725" v="0" actId="478"/>
          <ac:picMkLst>
            <pc:docMk/>
            <pc:sldMk cId="2628020197" sldId="266"/>
            <ac:picMk id="9" creationId="{FAF79F65-3E57-43E8-9170-44B5716420FA}"/>
          </ac:picMkLst>
        </pc:picChg>
      </pc:sldChg>
      <pc:sldChg chg="modSp mod">
        <pc:chgData name="Krishna mohan Jogi" userId="e8856e70a480a424" providerId="LiveId" clId="{4C45B97B-8FCC-459E-B173-1D4203A148AD}" dt="2022-03-07T13:22:42.925" v="350" actId="27636"/>
        <pc:sldMkLst>
          <pc:docMk/>
          <pc:sldMk cId="3648464016" sldId="267"/>
        </pc:sldMkLst>
        <pc:spChg chg="mod">
          <ac:chgData name="Krishna mohan Jogi" userId="e8856e70a480a424" providerId="LiveId" clId="{4C45B97B-8FCC-459E-B173-1D4203A148AD}" dt="2022-03-07T13:22:42.522" v="348"/>
          <ac:spMkLst>
            <pc:docMk/>
            <pc:sldMk cId="3648464016" sldId="267"/>
            <ac:spMk id="2" creationId="{CBFDA864-482C-42D0-8C5D-DCA165A48DC9}"/>
          </ac:spMkLst>
        </pc:spChg>
        <pc:spChg chg="mod">
          <ac:chgData name="Krishna mohan Jogi" userId="e8856e70a480a424" providerId="LiveId" clId="{4C45B97B-8FCC-459E-B173-1D4203A148AD}" dt="2022-03-07T13:22:42.925" v="350" actId="27636"/>
          <ac:spMkLst>
            <pc:docMk/>
            <pc:sldMk cId="3648464016" sldId="267"/>
            <ac:spMk id="3" creationId="{D4F7EB23-0120-4198-81D6-6BE28A9B0560}"/>
          </ac:spMkLst>
        </pc:spChg>
      </pc:sldChg>
      <pc:sldChg chg="modSp mod">
        <pc:chgData name="Krishna mohan Jogi" userId="e8856e70a480a424" providerId="LiveId" clId="{4C45B97B-8FCC-459E-B173-1D4203A148AD}" dt="2022-03-07T13:22:42.986" v="351" actId="27636"/>
        <pc:sldMkLst>
          <pc:docMk/>
          <pc:sldMk cId="1493052270" sldId="268"/>
        </pc:sldMkLst>
        <pc:spChg chg="mod">
          <ac:chgData name="Krishna mohan Jogi" userId="e8856e70a480a424" providerId="LiveId" clId="{4C45B97B-8FCC-459E-B173-1D4203A148AD}" dt="2022-03-07T13:22:42.522" v="348"/>
          <ac:spMkLst>
            <pc:docMk/>
            <pc:sldMk cId="1493052270" sldId="268"/>
            <ac:spMk id="2" creationId="{36713328-CA34-4BD0-A516-4CB2AFE57082}"/>
          </ac:spMkLst>
        </pc:spChg>
        <pc:spChg chg="mod">
          <ac:chgData name="Krishna mohan Jogi" userId="e8856e70a480a424" providerId="LiveId" clId="{4C45B97B-8FCC-459E-B173-1D4203A148AD}" dt="2022-03-07T13:22:42.986" v="351" actId="27636"/>
          <ac:spMkLst>
            <pc:docMk/>
            <pc:sldMk cId="1493052270" sldId="268"/>
            <ac:spMk id="3" creationId="{AFE59D38-54C1-4BCA-BD3E-FBC910867CA9}"/>
          </ac:spMkLst>
        </pc:spChg>
      </pc:sldChg>
      <pc:sldChg chg="modSp mod">
        <pc:chgData name="Krishna mohan Jogi" userId="e8856e70a480a424" providerId="LiveId" clId="{4C45B97B-8FCC-459E-B173-1D4203A148AD}" dt="2022-03-07T13:22:42.999" v="352" actId="27636"/>
        <pc:sldMkLst>
          <pc:docMk/>
          <pc:sldMk cId="1272191194" sldId="269"/>
        </pc:sldMkLst>
        <pc:spChg chg="mod">
          <ac:chgData name="Krishna mohan Jogi" userId="e8856e70a480a424" providerId="LiveId" clId="{4C45B97B-8FCC-459E-B173-1D4203A148AD}" dt="2022-03-07T13:22:42.522" v="348"/>
          <ac:spMkLst>
            <pc:docMk/>
            <pc:sldMk cId="1272191194" sldId="269"/>
            <ac:spMk id="2" creationId="{B3F15981-F4AB-49B9-A4E6-C88F5D861E58}"/>
          </ac:spMkLst>
        </pc:spChg>
        <pc:spChg chg="mod">
          <ac:chgData name="Krishna mohan Jogi" userId="e8856e70a480a424" providerId="LiveId" clId="{4C45B97B-8FCC-459E-B173-1D4203A148AD}" dt="2022-03-07T13:22:42.999" v="352" actId="27636"/>
          <ac:spMkLst>
            <pc:docMk/>
            <pc:sldMk cId="1272191194" sldId="269"/>
            <ac:spMk id="3" creationId="{BB106CAE-9F62-4F43-B1CF-A4140D46846D}"/>
          </ac:spMkLst>
        </pc:spChg>
      </pc:sldChg>
      <pc:sldChg chg="modSp mod">
        <pc:chgData name="Krishna mohan Jogi" userId="e8856e70a480a424" providerId="LiveId" clId="{4C45B97B-8FCC-459E-B173-1D4203A148AD}" dt="2022-03-07T13:22:43.035" v="353" actId="27636"/>
        <pc:sldMkLst>
          <pc:docMk/>
          <pc:sldMk cId="3126714060" sldId="270"/>
        </pc:sldMkLst>
        <pc:spChg chg="mod">
          <ac:chgData name="Krishna mohan Jogi" userId="e8856e70a480a424" providerId="LiveId" clId="{4C45B97B-8FCC-459E-B173-1D4203A148AD}" dt="2022-03-07T13:22:42.522" v="348"/>
          <ac:spMkLst>
            <pc:docMk/>
            <pc:sldMk cId="3126714060" sldId="270"/>
            <ac:spMk id="2" creationId="{8A6B3E4F-334E-4BE8-8003-3E780B421E4F}"/>
          </ac:spMkLst>
        </pc:spChg>
        <pc:spChg chg="mod">
          <ac:chgData name="Krishna mohan Jogi" userId="e8856e70a480a424" providerId="LiveId" clId="{4C45B97B-8FCC-459E-B173-1D4203A148AD}" dt="2022-03-07T13:22:43.035" v="353" actId="27636"/>
          <ac:spMkLst>
            <pc:docMk/>
            <pc:sldMk cId="3126714060" sldId="270"/>
            <ac:spMk id="3" creationId="{48A53A03-15E5-4A91-ADB3-AEFC1708254A}"/>
          </ac:spMkLst>
        </pc:spChg>
      </pc:sldChg>
      <pc:sldChg chg="modSp">
        <pc:chgData name="Krishna mohan Jogi" userId="e8856e70a480a424" providerId="LiveId" clId="{4C45B97B-8FCC-459E-B173-1D4203A148AD}" dt="2022-03-07T13:22:42.522" v="348"/>
        <pc:sldMkLst>
          <pc:docMk/>
          <pc:sldMk cId="4006610002" sldId="271"/>
        </pc:sldMkLst>
        <pc:spChg chg="mod">
          <ac:chgData name="Krishna mohan Jogi" userId="e8856e70a480a424" providerId="LiveId" clId="{4C45B97B-8FCC-459E-B173-1D4203A148AD}" dt="2022-03-07T13:22:42.522" v="348"/>
          <ac:spMkLst>
            <pc:docMk/>
            <pc:sldMk cId="4006610002" sldId="271"/>
            <ac:spMk id="2" creationId="{6FF8BB7C-6207-40FE-B9F7-F023EEA786F0}"/>
          </ac:spMkLst>
        </pc:spChg>
        <pc:spChg chg="mod">
          <ac:chgData name="Krishna mohan Jogi" userId="e8856e70a480a424" providerId="LiveId" clId="{4C45B97B-8FCC-459E-B173-1D4203A148AD}" dt="2022-03-07T13:22:42.522" v="348"/>
          <ac:spMkLst>
            <pc:docMk/>
            <pc:sldMk cId="4006610002" sldId="271"/>
            <ac:spMk id="3" creationId="{FF104B29-A388-4955-899C-B6AE4C07C130}"/>
          </ac:spMkLst>
        </pc:spChg>
      </pc:sldChg>
      <pc:sldChg chg="modSp">
        <pc:chgData name="Krishna mohan Jogi" userId="e8856e70a480a424" providerId="LiveId" clId="{4C45B97B-8FCC-459E-B173-1D4203A148AD}" dt="2022-03-07T13:22:42.522" v="348"/>
        <pc:sldMkLst>
          <pc:docMk/>
          <pc:sldMk cId="3897671973" sldId="272"/>
        </pc:sldMkLst>
        <pc:spChg chg="mod">
          <ac:chgData name="Krishna mohan Jogi" userId="e8856e70a480a424" providerId="LiveId" clId="{4C45B97B-8FCC-459E-B173-1D4203A148AD}" dt="2022-03-07T13:22:42.522" v="348"/>
          <ac:spMkLst>
            <pc:docMk/>
            <pc:sldMk cId="3897671973" sldId="272"/>
            <ac:spMk id="2" creationId="{3A056B0B-B2EF-4AFE-A5C9-0590E7573693}"/>
          </ac:spMkLst>
        </pc:spChg>
        <pc:spChg chg="mod">
          <ac:chgData name="Krishna mohan Jogi" userId="e8856e70a480a424" providerId="LiveId" clId="{4C45B97B-8FCC-459E-B173-1D4203A148AD}" dt="2022-03-07T13:22:42.522" v="348"/>
          <ac:spMkLst>
            <pc:docMk/>
            <pc:sldMk cId="3897671973" sldId="272"/>
            <ac:spMk id="3" creationId="{9BB37001-8112-4E9E-88F0-208B3DF9023D}"/>
          </ac:spMkLst>
        </pc:spChg>
      </pc:sldChg>
      <pc:sldChg chg="modSp">
        <pc:chgData name="Krishna mohan Jogi" userId="e8856e70a480a424" providerId="LiveId" clId="{4C45B97B-8FCC-459E-B173-1D4203A148AD}" dt="2022-03-07T13:22:42.522" v="348"/>
        <pc:sldMkLst>
          <pc:docMk/>
          <pc:sldMk cId="459803536" sldId="273"/>
        </pc:sldMkLst>
        <pc:spChg chg="mod">
          <ac:chgData name="Krishna mohan Jogi" userId="e8856e70a480a424" providerId="LiveId" clId="{4C45B97B-8FCC-459E-B173-1D4203A148AD}" dt="2022-03-07T13:22:42.522" v="348"/>
          <ac:spMkLst>
            <pc:docMk/>
            <pc:sldMk cId="459803536" sldId="273"/>
            <ac:spMk id="2" creationId="{023F558F-C1AD-4F3B-A159-4A8D8C2CD751}"/>
          </ac:spMkLst>
        </pc:spChg>
        <pc:picChg chg="mod">
          <ac:chgData name="Krishna mohan Jogi" userId="e8856e70a480a424" providerId="LiveId" clId="{4C45B97B-8FCC-459E-B173-1D4203A148AD}" dt="2022-03-07T13:22:42.522" v="348"/>
          <ac:picMkLst>
            <pc:docMk/>
            <pc:sldMk cId="459803536" sldId="273"/>
            <ac:picMk id="5" creationId="{621C8A84-6E2B-48B6-A569-485DBC78D7E7}"/>
          </ac:picMkLst>
        </pc:picChg>
      </pc:sldChg>
      <pc:sldChg chg="modSp">
        <pc:chgData name="Krishna mohan Jogi" userId="e8856e70a480a424" providerId="LiveId" clId="{4C45B97B-8FCC-459E-B173-1D4203A148AD}" dt="2022-03-07T13:22:42.522" v="348"/>
        <pc:sldMkLst>
          <pc:docMk/>
          <pc:sldMk cId="1440766234" sldId="274"/>
        </pc:sldMkLst>
        <pc:spChg chg="mod">
          <ac:chgData name="Krishna mohan Jogi" userId="e8856e70a480a424" providerId="LiveId" clId="{4C45B97B-8FCC-459E-B173-1D4203A148AD}" dt="2022-03-07T13:22:42.522" v="348"/>
          <ac:spMkLst>
            <pc:docMk/>
            <pc:sldMk cId="1440766234" sldId="274"/>
            <ac:spMk id="2" creationId="{1E887FE9-4616-468C-BE36-5DAB59E638EB}"/>
          </ac:spMkLst>
        </pc:spChg>
        <pc:picChg chg="mod">
          <ac:chgData name="Krishna mohan Jogi" userId="e8856e70a480a424" providerId="LiveId" clId="{4C45B97B-8FCC-459E-B173-1D4203A148AD}" dt="2022-03-07T13:22:42.522" v="348"/>
          <ac:picMkLst>
            <pc:docMk/>
            <pc:sldMk cId="1440766234" sldId="274"/>
            <ac:picMk id="5" creationId="{47C4C863-0016-4B47-AB36-D321346A66D5}"/>
          </ac:picMkLst>
        </pc:picChg>
      </pc:sldChg>
      <pc:sldChg chg="modSp">
        <pc:chgData name="Krishna mohan Jogi" userId="e8856e70a480a424" providerId="LiveId" clId="{4C45B97B-8FCC-459E-B173-1D4203A148AD}" dt="2022-03-07T13:22:42.522" v="348"/>
        <pc:sldMkLst>
          <pc:docMk/>
          <pc:sldMk cId="4090701555" sldId="275"/>
        </pc:sldMkLst>
        <pc:spChg chg="mod">
          <ac:chgData name="Krishna mohan Jogi" userId="e8856e70a480a424" providerId="LiveId" clId="{4C45B97B-8FCC-459E-B173-1D4203A148AD}" dt="2022-03-07T13:22:42.522" v="348"/>
          <ac:spMkLst>
            <pc:docMk/>
            <pc:sldMk cId="4090701555" sldId="275"/>
            <ac:spMk id="2" creationId="{39B58793-1365-448A-97EE-A7B0CA4BAB1D}"/>
          </ac:spMkLst>
        </pc:spChg>
      </pc:sldChg>
      <pc:sldChg chg="modSp">
        <pc:chgData name="Krishna mohan Jogi" userId="e8856e70a480a424" providerId="LiveId" clId="{4C45B97B-8FCC-459E-B173-1D4203A148AD}" dt="2022-03-07T13:22:42.522" v="348"/>
        <pc:sldMkLst>
          <pc:docMk/>
          <pc:sldMk cId="779780666" sldId="276"/>
        </pc:sldMkLst>
        <pc:spChg chg="mod">
          <ac:chgData name="Krishna mohan Jogi" userId="e8856e70a480a424" providerId="LiveId" clId="{4C45B97B-8FCC-459E-B173-1D4203A148AD}" dt="2022-03-07T13:22:42.522" v="348"/>
          <ac:spMkLst>
            <pc:docMk/>
            <pc:sldMk cId="779780666" sldId="276"/>
            <ac:spMk id="2" creationId="{D6D5D708-6328-4BC8-8802-74FF69DEF7FD}"/>
          </ac:spMkLst>
        </pc:spChg>
      </pc:sldChg>
      <pc:sldChg chg="modSp">
        <pc:chgData name="Krishna mohan Jogi" userId="e8856e70a480a424" providerId="LiveId" clId="{4C45B97B-8FCC-459E-B173-1D4203A148AD}" dt="2022-03-07T13:22:42.522" v="348"/>
        <pc:sldMkLst>
          <pc:docMk/>
          <pc:sldMk cId="692732896" sldId="277"/>
        </pc:sldMkLst>
        <pc:spChg chg="mod">
          <ac:chgData name="Krishna mohan Jogi" userId="e8856e70a480a424" providerId="LiveId" clId="{4C45B97B-8FCC-459E-B173-1D4203A148AD}" dt="2022-03-07T13:22:42.522" v="348"/>
          <ac:spMkLst>
            <pc:docMk/>
            <pc:sldMk cId="692732896" sldId="277"/>
            <ac:spMk id="2" creationId="{7DDD5FC7-24B1-4274-9F64-C0842729EDB4}"/>
          </ac:spMkLst>
        </pc:spChg>
        <pc:picChg chg="mod">
          <ac:chgData name="Krishna mohan Jogi" userId="e8856e70a480a424" providerId="LiveId" clId="{4C45B97B-8FCC-459E-B173-1D4203A148AD}" dt="2022-03-07T13:22:42.522" v="348"/>
          <ac:picMkLst>
            <pc:docMk/>
            <pc:sldMk cId="692732896" sldId="277"/>
            <ac:picMk id="5" creationId="{22E8C867-20E3-43EE-9437-A169CDBF5CDE}"/>
          </ac:picMkLst>
        </pc:picChg>
      </pc:sldChg>
      <pc:sldChg chg="modSp">
        <pc:chgData name="Krishna mohan Jogi" userId="e8856e70a480a424" providerId="LiveId" clId="{4C45B97B-8FCC-459E-B173-1D4203A148AD}" dt="2022-03-07T13:22:42.522" v="348"/>
        <pc:sldMkLst>
          <pc:docMk/>
          <pc:sldMk cId="2533729536" sldId="278"/>
        </pc:sldMkLst>
        <pc:spChg chg="mod">
          <ac:chgData name="Krishna mohan Jogi" userId="e8856e70a480a424" providerId="LiveId" clId="{4C45B97B-8FCC-459E-B173-1D4203A148AD}" dt="2022-03-07T13:22:42.522" v="348"/>
          <ac:spMkLst>
            <pc:docMk/>
            <pc:sldMk cId="2533729536" sldId="278"/>
            <ac:spMk id="2" creationId="{D38208DE-0CC0-43A5-94D2-24310B608B63}"/>
          </ac:spMkLst>
        </pc:spChg>
        <pc:picChg chg="mod">
          <ac:chgData name="Krishna mohan Jogi" userId="e8856e70a480a424" providerId="LiveId" clId="{4C45B97B-8FCC-459E-B173-1D4203A148AD}" dt="2022-03-07T13:22:42.522" v="348"/>
          <ac:picMkLst>
            <pc:docMk/>
            <pc:sldMk cId="2533729536" sldId="278"/>
            <ac:picMk id="5" creationId="{3DA2D89B-3E19-43EB-8D4A-CFFC333EA695}"/>
          </ac:picMkLst>
        </pc:picChg>
      </pc:sldChg>
      <pc:sldChg chg="modSp new del">
        <pc:chgData name="Krishna mohan Jogi" userId="e8856e70a480a424" providerId="LiveId" clId="{4C45B97B-8FCC-459E-B173-1D4203A148AD}" dt="2022-03-07T13:20:08.767" v="326" actId="2696"/>
        <pc:sldMkLst>
          <pc:docMk/>
          <pc:sldMk cId="1413973071" sldId="279"/>
        </pc:sldMkLst>
        <pc:spChg chg="mod">
          <ac:chgData name="Krishna mohan Jogi" userId="e8856e70a480a424" providerId="LiveId" clId="{4C45B97B-8FCC-459E-B173-1D4203A148AD}" dt="2022-03-07T13:19:36.671" v="323"/>
          <ac:spMkLst>
            <pc:docMk/>
            <pc:sldMk cId="1413973071" sldId="279"/>
            <ac:spMk id="2" creationId="{534AB901-AD55-417D-9131-C95A441EE8F0}"/>
          </ac:spMkLst>
        </pc:spChg>
        <pc:spChg chg="mod">
          <ac:chgData name="Krishna mohan Jogi" userId="e8856e70a480a424" providerId="LiveId" clId="{4C45B97B-8FCC-459E-B173-1D4203A148AD}" dt="2022-03-07T13:19:36.671" v="323"/>
          <ac:spMkLst>
            <pc:docMk/>
            <pc:sldMk cId="1413973071" sldId="279"/>
            <ac:spMk id="3" creationId="{65F44DB3-9188-43BF-A73A-00E2F96C6491}"/>
          </ac:spMkLst>
        </pc:spChg>
      </pc:sldChg>
    </pc:docChg>
  </pc:docChgLst>
  <pc:docChgLst>
    <pc:chgData name="Krishna mohan Jogi" userId="e8856e70a480a424" providerId="LiveId" clId="{0851DB29-882E-46CC-93B8-A7B2A9D6C0F6}"/>
    <pc:docChg chg="custSel addSld modSld">
      <pc:chgData name="Krishna mohan Jogi" userId="e8856e70a480a424" providerId="LiveId" clId="{0851DB29-882E-46CC-93B8-A7B2A9D6C0F6}" dt="2022-05-18T14:08:40.969" v="63" actId="1036"/>
      <pc:docMkLst>
        <pc:docMk/>
      </pc:docMkLst>
      <pc:sldChg chg="modSp mod">
        <pc:chgData name="Krishna mohan Jogi" userId="e8856e70a480a424" providerId="LiveId" clId="{0851DB29-882E-46CC-93B8-A7B2A9D6C0F6}" dt="2022-05-18T14:08:40.969" v="63" actId="1036"/>
        <pc:sldMkLst>
          <pc:docMk/>
          <pc:sldMk cId="459803536" sldId="273"/>
        </pc:sldMkLst>
        <pc:picChg chg="mod">
          <ac:chgData name="Krishna mohan Jogi" userId="e8856e70a480a424" providerId="LiveId" clId="{0851DB29-882E-46CC-93B8-A7B2A9D6C0F6}" dt="2022-05-18T14:08:40.969" v="63" actId="1036"/>
          <ac:picMkLst>
            <pc:docMk/>
            <pc:sldMk cId="459803536" sldId="273"/>
            <ac:picMk id="4" creationId="{3BAC3688-533B-4D57-84E0-9700242DE113}"/>
          </ac:picMkLst>
        </pc:picChg>
      </pc:sldChg>
      <pc:sldChg chg="modSp mod">
        <pc:chgData name="Krishna mohan Jogi" userId="e8856e70a480a424" providerId="LiveId" clId="{0851DB29-882E-46CC-93B8-A7B2A9D6C0F6}" dt="2022-04-13T06:12:25.198" v="61" actId="1076"/>
        <pc:sldMkLst>
          <pc:docMk/>
          <pc:sldMk cId="3282790809" sldId="279"/>
        </pc:sldMkLst>
        <pc:picChg chg="mod">
          <ac:chgData name="Krishna mohan Jogi" userId="e8856e70a480a424" providerId="LiveId" clId="{0851DB29-882E-46CC-93B8-A7B2A9D6C0F6}" dt="2022-04-13T06:12:25.198" v="61" actId="1076"/>
          <ac:picMkLst>
            <pc:docMk/>
            <pc:sldMk cId="3282790809" sldId="279"/>
            <ac:picMk id="5" creationId="{0D610A1E-A88F-42C0-B085-4640C44249E7}"/>
          </ac:picMkLst>
        </pc:picChg>
      </pc:sldChg>
      <pc:sldChg chg="addSp delSp modSp new mod">
        <pc:chgData name="Krishna mohan Jogi" userId="e8856e70a480a424" providerId="LiveId" clId="{0851DB29-882E-46CC-93B8-A7B2A9D6C0F6}" dt="2022-04-13T06:11:19.474" v="40" actId="20577"/>
        <pc:sldMkLst>
          <pc:docMk/>
          <pc:sldMk cId="2275279214" sldId="280"/>
        </pc:sldMkLst>
        <pc:spChg chg="mod">
          <ac:chgData name="Krishna mohan Jogi" userId="e8856e70a480a424" providerId="LiveId" clId="{0851DB29-882E-46CC-93B8-A7B2A9D6C0F6}" dt="2022-04-13T06:11:19.474" v="40" actId="20577"/>
          <ac:spMkLst>
            <pc:docMk/>
            <pc:sldMk cId="2275279214" sldId="280"/>
            <ac:spMk id="2" creationId="{411E8FDD-636C-44CE-ABF3-35825504F86F}"/>
          </ac:spMkLst>
        </pc:spChg>
        <pc:spChg chg="del">
          <ac:chgData name="Krishna mohan Jogi" userId="e8856e70a480a424" providerId="LiveId" clId="{0851DB29-882E-46CC-93B8-A7B2A9D6C0F6}" dt="2022-04-13T06:09:42.243" v="12" actId="931"/>
          <ac:spMkLst>
            <pc:docMk/>
            <pc:sldMk cId="2275279214" sldId="280"/>
            <ac:spMk id="3" creationId="{819F85BA-54E1-42B5-A396-ECC6724669BD}"/>
          </ac:spMkLst>
        </pc:spChg>
        <pc:picChg chg="add mod">
          <ac:chgData name="Krishna mohan Jogi" userId="e8856e70a480a424" providerId="LiveId" clId="{0851DB29-882E-46CC-93B8-A7B2A9D6C0F6}" dt="2022-04-13T06:09:48.157" v="14" actId="1076"/>
          <ac:picMkLst>
            <pc:docMk/>
            <pc:sldMk cId="2275279214" sldId="280"/>
            <ac:picMk id="5" creationId="{37CC1B5A-1463-4874-9886-229CD295CC87}"/>
          </ac:picMkLst>
        </pc:picChg>
      </pc:sldChg>
      <pc:sldChg chg="addSp delSp modSp new mod">
        <pc:chgData name="Krishna mohan Jogi" userId="e8856e70a480a424" providerId="LiveId" clId="{0851DB29-882E-46CC-93B8-A7B2A9D6C0F6}" dt="2022-04-13T06:11:45.338" v="59" actId="20577"/>
        <pc:sldMkLst>
          <pc:docMk/>
          <pc:sldMk cId="2522581793" sldId="281"/>
        </pc:sldMkLst>
        <pc:spChg chg="mod">
          <ac:chgData name="Krishna mohan Jogi" userId="e8856e70a480a424" providerId="LiveId" clId="{0851DB29-882E-46CC-93B8-A7B2A9D6C0F6}" dt="2022-04-13T06:11:45.338" v="59" actId="20577"/>
          <ac:spMkLst>
            <pc:docMk/>
            <pc:sldMk cId="2522581793" sldId="281"/>
            <ac:spMk id="2" creationId="{B3A9C82C-9A82-4649-B0BC-25729FB3CDF4}"/>
          </ac:spMkLst>
        </pc:spChg>
        <pc:spChg chg="del">
          <ac:chgData name="Krishna mohan Jogi" userId="e8856e70a480a424" providerId="LiveId" clId="{0851DB29-882E-46CC-93B8-A7B2A9D6C0F6}" dt="2022-04-13T06:10:18.300" v="16" actId="931"/>
          <ac:spMkLst>
            <pc:docMk/>
            <pc:sldMk cId="2522581793" sldId="281"/>
            <ac:spMk id="3" creationId="{E54D4B00-DFA6-4262-B8F0-6132E08FEAE5}"/>
          </ac:spMkLst>
        </pc:spChg>
        <pc:picChg chg="add mod">
          <ac:chgData name="Krishna mohan Jogi" userId="e8856e70a480a424" providerId="LiveId" clId="{0851DB29-882E-46CC-93B8-A7B2A9D6C0F6}" dt="2022-04-13T06:10:27.112" v="19" actId="14100"/>
          <ac:picMkLst>
            <pc:docMk/>
            <pc:sldMk cId="2522581793" sldId="281"/>
            <ac:picMk id="5" creationId="{7774C38C-9081-48DD-ADA4-FFC6A5CD7D8A}"/>
          </ac:picMkLst>
        </pc:picChg>
      </pc:sldChg>
      <pc:sldChg chg="addSp delSp modSp new mod">
        <pc:chgData name="Krishna mohan Jogi" userId="e8856e70a480a424" providerId="LiveId" clId="{0851DB29-882E-46CC-93B8-A7B2A9D6C0F6}" dt="2022-04-13T06:11:35.147" v="54" actId="113"/>
        <pc:sldMkLst>
          <pc:docMk/>
          <pc:sldMk cId="3889620401" sldId="282"/>
        </pc:sldMkLst>
        <pc:spChg chg="mod">
          <ac:chgData name="Krishna mohan Jogi" userId="e8856e70a480a424" providerId="LiveId" clId="{0851DB29-882E-46CC-93B8-A7B2A9D6C0F6}" dt="2022-04-13T06:11:35.147" v="54" actId="113"/>
          <ac:spMkLst>
            <pc:docMk/>
            <pc:sldMk cId="3889620401" sldId="282"/>
            <ac:spMk id="2" creationId="{58128C1C-B9DD-4137-BA01-583E3D62D220}"/>
          </ac:spMkLst>
        </pc:spChg>
        <pc:spChg chg="del">
          <ac:chgData name="Krishna mohan Jogi" userId="e8856e70a480a424" providerId="LiveId" clId="{0851DB29-882E-46CC-93B8-A7B2A9D6C0F6}" dt="2022-04-13T06:10:41.999" v="21" actId="931"/>
          <ac:spMkLst>
            <pc:docMk/>
            <pc:sldMk cId="3889620401" sldId="282"/>
            <ac:spMk id="3" creationId="{30CFDE73-87F5-4DC8-94D9-FC9BC19775B4}"/>
          </ac:spMkLst>
        </pc:spChg>
        <pc:picChg chg="add mod">
          <ac:chgData name="Krishna mohan Jogi" userId="e8856e70a480a424" providerId="LiveId" clId="{0851DB29-882E-46CC-93B8-A7B2A9D6C0F6}" dt="2022-04-13T06:10:50.128" v="23" actId="1076"/>
          <ac:picMkLst>
            <pc:docMk/>
            <pc:sldMk cId="3889620401" sldId="282"/>
            <ac:picMk id="5" creationId="{CCD51C78-92F8-436E-8785-147E2949642A}"/>
          </ac:picMkLst>
        </pc:picChg>
      </pc:sldChg>
    </pc:docChg>
  </pc:docChgLst>
  <pc:docChgLst>
    <pc:chgData name="Krishna mohan Jogi" userId="e8856e70a480a424" providerId="LiveId" clId="{4B6E074A-D282-4507-99BD-A5ECC73FED7E}"/>
    <pc:docChg chg="undo custSel addSld modSld">
      <pc:chgData name="Krishna mohan Jogi" userId="e8856e70a480a424" providerId="LiveId" clId="{4B6E074A-D282-4507-99BD-A5ECC73FED7E}" dt="2022-01-02T10:45:49.187" v="912" actId="403"/>
      <pc:docMkLst>
        <pc:docMk/>
      </pc:docMkLst>
      <pc:sldChg chg="modSp mod">
        <pc:chgData name="Krishna mohan Jogi" userId="e8856e70a480a424" providerId="LiveId" clId="{4B6E074A-D282-4507-99BD-A5ECC73FED7E}" dt="2022-01-02T10:45:49.187" v="912" actId="403"/>
        <pc:sldMkLst>
          <pc:docMk/>
          <pc:sldMk cId="412596989" sldId="256"/>
        </pc:sldMkLst>
        <pc:spChg chg="mod">
          <ac:chgData name="Krishna mohan Jogi" userId="e8856e70a480a424" providerId="LiveId" clId="{4B6E074A-D282-4507-99BD-A5ECC73FED7E}" dt="2022-01-02T05:32:39.351" v="207" actId="1076"/>
          <ac:spMkLst>
            <pc:docMk/>
            <pc:sldMk cId="412596989" sldId="256"/>
            <ac:spMk id="2" creationId="{499CD8CE-B725-4F80-BE08-E68F1B4FAFBE}"/>
          </ac:spMkLst>
        </pc:spChg>
        <pc:spChg chg="mod">
          <ac:chgData name="Krishna mohan Jogi" userId="e8856e70a480a424" providerId="LiveId" clId="{4B6E074A-D282-4507-99BD-A5ECC73FED7E}" dt="2022-01-02T05:32:40.666" v="208" actId="1076"/>
          <ac:spMkLst>
            <pc:docMk/>
            <pc:sldMk cId="412596989" sldId="256"/>
            <ac:spMk id="19" creationId="{F091DEED-48FA-4D5C-87B5-6ACBF18A96E8}"/>
          </ac:spMkLst>
        </pc:spChg>
        <pc:spChg chg="mod">
          <ac:chgData name="Krishna mohan Jogi" userId="e8856e70a480a424" providerId="LiveId" clId="{4B6E074A-D282-4507-99BD-A5ECC73FED7E}" dt="2022-01-02T05:25:28.935" v="11" actId="1076"/>
          <ac:spMkLst>
            <pc:docMk/>
            <pc:sldMk cId="412596989" sldId="256"/>
            <ac:spMk id="23" creationId="{014A937E-EEB2-45DB-B225-F58A29704607}"/>
          </ac:spMkLst>
        </pc:spChg>
        <pc:spChg chg="mod">
          <ac:chgData name="Krishna mohan Jogi" userId="e8856e70a480a424" providerId="LiveId" clId="{4B6E074A-D282-4507-99BD-A5ECC73FED7E}" dt="2022-01-02T10:45:49.187" v="912" actId="403"/>
          <ac:spMkLst>
            <pc:docMk/>
            <pc:sldMk cId="412596989" sldId="256"/>
            <ac:spMk id="25" creationId="{78B26339-555D-41AD-B9E9-21528DADDE9E}"/>
          </ac:spMkLst>
        </pc:spChg>
        <pc:spChg chg="mod">
          <ac:chgData name="Krishna mohan Jogi" userId="e8856e70a480a424" providerId="LiveId" clId="{4B6E074A-D282-4507-99BD-A5ECC73FED7E}" dt="2022-01-02T05:32:02.690" v="206" actId="1076"/>
          <ac:spMkLst>
            <pc:docMk/>
            <pc:sldMk cId="412596989" sldId="256"/>
            <ac:spMk id="26" creationId="{921B85A8-4E1C-427C-BC2E-A7F943E9EE8E}"/>
          </ac:spMkLst>
        </pc:spChg>
      </pc:sldChg>
      <pc:sldChg chg="modSp mod">
        <pc:chgData name="Krishna mohan Jogi" userId="e8856e70a480a424" providerId="LiveId" clId="{4B6E074A-D282-4507-99BD-A5ECC73FED7E}" dt="2021-12-02T04:28:25.715" v="3" actId="20577"/>
        <pc:sldMkLst>
          <pc:docMk/>
          <pc:sldMk cId="867658508" sldId="259"/>
        </pc:sldMkLst>
        <pc:spChg chg="mod">
          <ac:chgData name="Krishna mohan Jogi" userId="e8856e70a480a424" providerId="LiveId" clId="{4B6E074A-D282-4507-99BD-A5ECC73FED7E}" dt="2021-12-02T04:28:25.715" v="3" actId="20577"/>
          <ac:spMkLst>
            <pc:docMk/>
            <pc:sldMk cId="867658508" sldId="259"/>
            <ac:spMk id="3" creationId="{DDDBD860-328C-48A3-954A-45087431B87B}"/>
          </ac:spMkLst>
        </pc:spChg>
      </pc:sldChg>
      <pc:sldChg chg="modSp mod">
        <pc:chgData name="Krishna mohan Jogi" userId="e8856e70a480a424" providerId="LiveId" clId="{4B6E074A-D282-4507-99BD-A5ECC73FED7E}" dt="2021-12-02T04:31:16.696" v="10" actId="14100"/>
        <pc:sldMkLst>
          <pc:docMk/>
          <pc:sldMk cId="2185390022" sldId="265"/>
        </pc:sldMkLst>
        <pc:spChg chg="mod">
          <ac:chgData name="Krishna mohan Jogi" userId="e8856e70a480a424" providerId="LiveId" clId="{4B6E074A-D282-4507-99BD-A5ECC73FED7E}" dt="2021-12-02T04:31:16.696" v="10" actId="14100"/>
          <ac:spMkLst>
            <pc:docMk/>
            <pc:sldMk cId="2185390022" sldId="265"/>
            <ac:spMk id="2" creationId="{5AC0D31A-E6F9-4080-B1D8-5E8B3C2D7144}"/>
          </ac:spMkLst>
        </pc:spChg>
      </pc:sldChg>
      <pc:sldChg chg="addSp delSp modSp new mod">
        <pc:chgData name="Krishna mohan Jogi" userId="e8856e70a480a424" providerId="LiveId" clId="{4B6E074A-D282-4507-99BD-A5ECC73FED7E}" dt="2022-01-02T10:26:36.387" v="895" actId="1076"/>
        <pc:sldMkLst>
          <pc:docMk/>
          <pc:sldMk cId="2628020197" sldId="266"/>
        </pc:sldMkLst>
        <pc:spChg chg="mod">
          <ac:chgData name="Krishna mohan Jogi" userId="e8856e70a480a424" providerId="LiveId" clId="{4B6E074A-D282-4507-99BD-A5ECC73FED7E}" dt="2022-01-02T07:17:33.863" v="229" actId="20577"/>
          <ac:spMkLst>
            <pc:docMk/>
            <pc:sldMk cId="2628020197" sldId="266"/>
            <ac:spMk id="2" creationId="{4F19FD3D-E5A4-49BA-ACD8-7D6354925599}"/>
          </ac:spMkLst>
        </pc:spChg>
        <pc:spChg chg="del">
          <ac:chgData name="Krishna mohan Jogi" userId="e8856e70a480a424" providerId="LiveId" clId="{4B6E074A-D282-4507-99BD-A5ECC73FED7E}" dt="2022-01-02T07:17:54.638" v="230" actId="931"/>
          <ac:spMkLst>
            <pc:docMk/>
            <pc:sldMk cId="2628020197" sldId="266"/>
            <ac:spMk id="3" creationId="{6D0979EB-BDC3-43DC-84E1-1ABC1E07B2FE}"/>
          </ac:spMkLst>
        </pc:spChg>
        <pc:spChg chg="add del mod">
          <ac:chgData name="Krishna mohan Jogi" userId="e8856e70a480a424" providerId="LiveId" clId="{4B6E074A-D282-4507-99BD-A5ECC73FED7E}" dt="2022-01-02T10:26:27.143" v="892" actId="931"/>
          <ac:spMkLst>
            <pc:docMk/>
            <pc:sldMk cId="2628020197" sldId="266"/>
            <ac:spMk id="7" creationId="{02A0EF96-85DF-40CE-80A8-1B563EF90501}"/>
          </ac:spMkLst>
        </pc:spChg>
        <pc:picChg chg="add del mod">
          <ac:chgData name="Krishna mohan Jogi" userId="e8856e70a480a424" providerId="LiveId" clId="{4B6E074A-D282-4507-99BD-A5ECC73FED7E}" dt="2022-01-02T10:26:19.837" v="891" actId="478"/>
          <ac:picMkLst>
            <pc:docMk/>
            <pc:sldMk cId="2628020197" sldId="266"/>
            <ac:picMk id="5" creationId="{A816255C-0532-4604-A59D-B796BB5BE1F0}"/>
          </ac:picMkLst>
        </pc:picChg>
        <pc:picChg chg="add mod">
          <ac:chgData name="Krishna mohan Jogi" userId="e8856e70a480a424" providerId="LiveId" clId="{4B6E074A-D282-4507-99BD-A5ECC73FED7E}" dt="2022-01-02T10:26:36.387" v="895" actId="1076"/>
          <ac:picMkLst>
            <pc:docMk/>
            <pc:sldMk cId="2628020197" sldId="266"/>
            <ac:picMk id="9" creationId="{FAF79F65-3E57-43E8-9170-44B5716420FA}"/>
          </ac:picMkLst>
        </pc:picChg>
      </pc:sldChg>
      <pc:sldChg chg="modSp new mod">
        <pc:chgData name="Krishna mohan Jogi" userId="e8856e70a480a424" providerId="LiveId" clId="{4B6E074A-D282-4507-99BD-A5ECC73FED7E}" dt="2022-01-02T08:58:44.646" v="454" actId="27636"/>
        <pc:sldMkLst>
          <pc:docMk/>
          <pc:sldMk cId="3648464016" sldId="267"/>
        </pc:sldMkLst>
        <pc:spChg chg="mod">
          <ac:chgData name="Krishna mohan Jogi" userId="e8856e70a480a424" providerId="LiveId" clId="{4B6E074A-D282-4507-99BD-A5ECC73FED7E}" dt="2022-01-02T08:50:32.158" v="287" actId="255"/>
          <ac:spMkLst>
            <pc:docMk/>
            <pc:sldMk cId="3648464016" sldId="267"/>
            <ac:spMk id="2" creationId="{CBFDA864-482C-42D0-8C5D-DCA165A48DC9}"/>
          </ac:spMkLst>
        </pc:spChg>
        <pc:spChg chg="mod">
          <ac:chgData name="Krishna mohan Jogi" userId="e8856e70a480a424" providerId="LiveId" clId="{4B6E074A-D282-4507-99BD-A5ECC73FED7E}" dt="2022-01-02T08:58:44.646" v="454" actId="27636"/>
          <ac:spMkLst>
            <pc:docMk/>
            <pc:sldMk cId="3648464016" sldId="267"/>
            <ac:spMk id="3" creationId="{D4F7EB23-0120-4198-81D6-6BE28A9B0560}"/>
          </ac:spMkLst>
        </pc:spChg>
      </pc:sldChg>
      <pc:sldChg chg="modSp new mod">
        <pc:chgData name="Krishna mohan Jogi" userId="e8856e70a480a424" providerId="LiveId" clId="{4B6E074A-D282-4507-99BD-A5ECC73FED7E}" dt="2022-01-02T09:10:03.833" v="693" actId="20577"/>
        <pc:sldMkLst>
          <pc:docMk/>
          <pc:sldMk cId="1493052270" sldId="268"/>
        </pc:sldMkLst>
        <pc:spChg chg="mod">
          <ac:chgData name="Krishna mohan Jogi" userId="e8856e70a480a424" providerId="LiveId" clId="{4B6E074A-D282-4507-99BD-A5ECC73FED7E}" dt="2022-01-02T08:57:00.737" v="424" actId="20577"/>
          <ac:spMkLst>
            <pc:docMk/>
            <pc:sldMk cId="1493052270" sldId="268"/>
            <ac:spMk id="2" creationId="{36713328-CA34-4BD0-A516-4CB2AFE57082}"/>
          </ac:spMkLst>
        </pc:spChg>
        <pc:spChg chg="mod">
          <ac:chgData name="Krishna mohan Jogi" userId="e8856e70a480a424" providerId="LiveId" clId="{4B6E074A-D282-4507-99BD-A5ECC73FED7E}" dt="2022-01-02T09:10:03.833" v="693" actId="20577"/>
          <ac:spMkLst>
            <pc:docMk/>
            <pc:sldMk cId="1493052270" sldId="268"/>
            <ac:spMk id="3" creationId="{AFE59D38-54C1-4BCA-BD3E-FBC910867CA9}"/>
          </ac:spMkLst>
        </pc:spChg>
      </pc:sldChg>
      <pc:sldChg chg="modSp new mod">
        <pc:chgData name="Krishna mohan Jogi" userId="e8856e70a480a424" providerId="LiveId" clId="{4B6E074A-D282-4507-99BD-A5ECC73FED7E}" dt="2022-01-02T09:05:46.906" v="646" actId="27636"/>
        <pc:sldMkLst>
          <pc:docMk/>
          <pc:sldMk cId="1272191194" sldId="269"/>
        </pc:sldMkLst>
        <pc:spChg chg="mod">
          <ac:chgData name="Krishna mohan Jogi" userId="e8856e70a480a424" providerId="LiveId" clId="{4B6E074A-D282-4507-99BD-A5ECC73FED7E}" dt="2022-01-02T09:01:54.381" v="507" actId="20577"/>
          <ac:spMkLst>
            <pc:docMk/>
            <pc:sldMk cId="1272191194" sldId="269"/>
            <ac:spMk id="2" creationId="{B3F15981-F4AB-49B9-A4E6-C88F5D861E58}"/>
          </ac:spMkLst>
        </pc:spChg>
        <pc:spChg chg="mod">
          <ac:chgData name="Krishna mohan Jogi" userId="e8856e70a480a424" providerId="LiveId" clId="{4B6E074A-D282-4507-99BD-A5ECC73FED7E}" dt="2022-01-02T09:05:46.906" v="646" actId="27636"/>
          <ac:spMkLst>
            <pc:docMk/>
            <pc:sldMk cId="1272191194" sldId="269"/>
            <ac:spMk id="3" creationId="{BB106CAE-9F62-4F43-B1CF-A4140D46846D}"/>
          </ac:spMkLst>
        </pc:spChg>
      </pc:sldChg>
      <pc:sldChg chg="modSp new mod">
        <pc:chgData name="Krishna mohan Jogi" userId="e8856e70a480a424" providerId="LiveId" clId="{4B6E074A-D282-4507-99BD-A5ECC73FED7E}" dt="2022-01-02T09:08:18.255" v="661" actId="2"/>
        <pc:sldMkLst>
          <pc:docMk/>
          <pc:sldMk cId="3126714060" sldId="270"/>
        </pc:sldMkLst>
        <pc:spChg chg="mod">
          <ac:chgData name="Krishna mohan Jogi" userId="e8856e70a480a424" providerId="LiveId" clId="{4B6E074A-D282-4507-99BD-A5ECC73FED7E}" dt="2022-01-02T09:06:23.178" v="651" actId="20577"/>
          <ac:spMkLst>
            <pc:docMk/>
            <pc:sldMk cId="3126714060" sldId="270"/>
            <ac:spMk id="2" creationId="{8A6B3E4F-334E-4BE8-8003-3E780B421E4F}"/>
          </ac:spMkLst>
        </pc:spChg>
        <pc:spChg chg="mod">
          <ac:chgData name="Krishna mohan Jogi" userId="e8856e70a480a424" providerId="LiveId" clId="{4B6E074A-D282-4507-99BD-A5ECC73FED7E}" dt="2022-01-02T09:08:18.255" v="661" actId="2"/>
          <ac:spMkLst>
            <pc:docMk/>
            <pc:sldMk cId="3126714060" sldId="270"/>
            <ac:spMk id="3" creationId="{48A53A03-15E5-4A91-ADB3-AEFC1708254A}"/>
          </ac:spMkLst>
        </pc:spChg>
      </pc:sldChg>
      <pc:sldChg chg="modSp new mod">
        <pc:chgData name="Krishna mohan Jogi" userId="e8856e70a480a424" providerId="LiveId" clId="{4B6E074A-D282-4507-99BD-A5ECC73FED7E}" dt="2022-01-02T09:11:07.104" v="704" actId="20577"/>
        <pc:sldMkLst>
          <pc:docMk/>
          <pc:sldMk cId="4006610002" sldId="271"/>
        </pc:sldMkLst>
        <pc:spChg chg="mod">
          <ac:chgData name="Krishna mohan Jogi" userId="e8856e70a480a424" providerId="LiveId" clId="{4B6E074A-D282-4507-99BD-A5ECC73FED7E}" dt="2022-01-02T09:09:18.283" v="667" actId="20577"/>
          <ac:spMkLst>
            <pc:docMk/>
            <pc:sldMk cId="4006610002" sldId="271"/>
            <ac:spMk id="2" creationId="{6FF8BB7C-6207-40FE-B9F7-F023EEA786F0}"/>
          </ac:spMkLst>
        </pc:spChg>
        <pc:spChg chg="mod">
          <ac:chgData name="Krishna mohan Jogi" userId="e8856e70a480a424" providerId="LiveId" clId="{4B6E074A-D282-4507-99BD-A5ECC73FED7E}" dt="2022-01-02T09:11:07.104" v="704" actId="20577"/>
          <ac:spMkLst>
            <pc:docMk/>
            <pc:sldMk cId="4006610002" sldId="271"/>
            <ac:spMk id="3" creationId="{FF104B29-A388-4955-899C-B6AE4C07C130}"/>
          </ac:spMkLst>
        </pc:spChg>
      </pc:sldChg>
      <pc:sldChg chg="addSp modSp new mod">
        <pc:chgData name="Krishna mohan Jogi" userId="e8856e70a480a424" providerId="LiveId" clId="{4B6E074A-D282-4507-99BD-A5ECC73FED7E}" dt="2022-01-02T09:14:49.021" v="725" actId="20577"/>
        <pc:sldMkLst>
          <pc:docMk/>
          <pc:sldMk cId="3897671973" sldId="272"/>
        </pc:sldMkLst>
        <pc:spChg chg="mod">
          <ac:chgData name="Krishna mohan Jogi" userId="e8856e70a480a424" providerId="LiveId" clId="{4B6E074A-D282-4507-99BD-A5ECC73FED7E}" dt="2022-01-02T09:11:58.336" v="710" actId="20577"/>
          <ac:spMkLst>
            <pc:docMk/>
            <pc:sldMk cId="3897671973" sldId="272"/>
            <ac:spMk id="2" creationId="{3A056B0B-B2EF-4AFE-A5C9-0590E7573693}"/>
          </ac:spMkLst>
        </pc:spChg>
        <pc:spChg chg="mod">
          <ac:chgData name="Krishna mohan Jogi" userId="e8856e70a480a424" providerId="LiveId" clId="{4B6E074A-D282-4507-99BD-A5ECC73FED7E}" dt="2022-01-02T09:14:49.021" v="725" actId="20577"/>
          <ac:spMkLst>
            <pc:docMk/>
            <pc:sldMk cId="3897671973" sldId="272"/>
            <ac:spMk id="3" creationId="{9BB37001-8112-4E9E-88F0-208B3DF9023D}"/>
          </ac:spMkLst>
        </pc:spChg>
        <pc:picChg chg="add mod">
          <ac:chgData name="Krishna mohan Jogi" userId="e8856e70a480a424" providerId="LiveId" clId="{4B6E074A-D282-4507-99BD-A5ECC73FED7E}" dt="2022-01-02T09:14:17.165" v="718" actId="1076"/>
          <ac:picMkLst>
            <pc:docMk/>
            <pc:sldMk cId="3897671973" sldId="272"/>
            <ac:picMk id="5" creationId="{E2809C7F-6E2E-46E5-947F-249FF3146689}"/>
          </ac:picMkLst>
        </pc:picChg>
      </pc:sldChg>
      <pc:sldChg chg="addSp delSp modSp new mod">
        <pc:chgData name="Krishna mohan Jogi" userId="e8856e70a480a424" providerId="LiveId" clId="{4B6E074A-D282-4507-99BD-A5ECC73FED7E}" dt="2022-01-02T10:01:19.328" v="774" actId="14100"/>
        <pc:sldMkLst>
          <pc:docMk/>
          <pc:sldMk cId="459803536" sldId="273"/>
        </pc:sldMkLst>
        <pc:spChg chg="mod">
          <ac:chgData name="Krishna mohan Jogi" userId="e8856e70a480a424" providerId="LiveId" clId="{4B6E074A-D282-4507-99BD-A5ECC73FED7E}" dt="2022-01-02T09:16:18.954" v="771" actId="20577"/>
          <ac:spMkLst>
            <pc:docMk/>
            <pc:sldMk cId="459803536" sldId="273"/>
            <ac:spMk id="2" creationId="{023F558F-C1AD-4F3B-A159-4A8D8C2CD751}"/>
          </ac:spMkLst>
        </pc:spChg>
        <pc:spChg chg="del">
          <ac:chgData name="Krishna mohan Jogi" userId="e8856e70a480a424" providerId="LiveId" clId="{4B6E074A-D282-4507-99BD-A5ECC73FED7E}" dt="2022-01-02T10:01:07.648" v="772" actId="931"/>
          <ac:spMkLst>
            <pc:docMk/>
            <pc:sldMk cId="459803536" sldId="273"/>
            <ac:spMk id="3" creationId="{E8D3B259-EB79-42AE-A977-33458D57202F}"/>
          </ac:spMkLst>
        </pc:spChg>
        <pc:picChg chg="add mod">
          <ac:chgData name="Krishna mohan Jogi" userId="e8856e70a480a424" providerId="LiveId" clId="{4B6E074A-D282-4507-99BD-A5ECC73FED7E}" dt="2022-01-02T10:01:19.328" v="774" actId="14100"/>
          <ac:picMkLst>
            <pc:docMk/>
            <pc:sldMk cId="459803536" sldId="273"/>
            <ac:picMk id="5" creationId="{621C8A84-6E2B-48B6-A569-485DBC78D7E7}"/>
          </ac:picMkLst>
        </pc:picChg>
      </pc:sldChg>
      <pc:sldChg chg="addSp delSp modSp new mod">
        <pc:chgData name="Krishna mohan Jogi" userId="e8856e70a480a424" providerId="LiveId" clId="{4B6E074A-D282-4507-99BD-A5ECC73FED7E}" dt="2022-01-02T10:02:20.472" v="802" actId="1076"/>
        <pc:sldMkLst>
          <pc:docMk/>
          <pc:sldMk cId="1440766234" sldId="274"/>
        </pc:sldMkLst>
        <pc:spChg chg="mod">
          <ac:chgData name="Krishna mohan Jogi" userId="e8856e70a480a424" providerId="LiveId" clId="{4B6E074A-D282-4507-99BD-A5ECC73FED7E}" dt="2022-01-02T10:01:59.825" v="799" actId="20577"/>
          <ac:spMkLst>
            <pc:docMk/>
            <pc:sldMk cId="1440766234" sldId="274"/>
            <ac:spMk id="2" creationId="{1E887FE9-4616-468C-BE36-5DAB59E638EB}"/>
          </ac:spMkLst>
        </pc:spChg>
        <pc:spChg chg="del">
          <ac:chgData name="Krishna mohan Jogi" userId="e8856e70a480a424" providerId="LiveId" clId="{4B6E074A-D282-4507-99BD-A5ECC73FED7E}" dt="2022-01-02T10:02:12.336" v="800" actId="931"/>
          <ac:spMkLst>
            <pc:docMk/>
            <pc:sldMk cId="1440766234" sldId="274"/>
            <ac:spMk id="3" creationId="{F4A4E7E4-21BB-43D0-90D5-A0438218A861}"/>
          </ac:spMkLst>
        </pc:spChg>
        <pc:picChg chg="add mod">
          <ac:chgData name="Krishna mohan Jogi" userId="e8856e70a480a424" providerId="LiveId" clId="{4B6E074A-D282-4507-99BD-A5ECC73FED7E}" dt="2022-01-02T10:02:20.472" v="802" actId="1076"/>
          <ac:picMkLst>
            <pc:docMk/>
            <pc:sldMk cId="1440766234" sldId="274"/>
            <ac:picMk id="5" creationId="{47C4C863-0016-4B47-AB36-D321346A66D5}"/>
          </ac:picMkLst>
        </pc:picChg>
      </pc:sldChg>
      <pc:sldChg chg="addSp delSp modSp new mod">
        <pc:chgData name="Krishna mohan Jogi" userId="e8856e70a480a424" providerId="LiveId" clId="{4B6E074A-D282-4507-99BD-A5ECC73FED7E}" dt="2022-01-02T10:03:12.107" v="829" actId="1076"/>
        <pc:sldMkLst>
          <pc:docMk/>
          <pc:sldMk cId="4090701555" sldId="275"/>
        </pc:sldMkLst>
        <pc:spChg chg="mod">
          <ac:chgData name="Krishna mohan Jogi" userId="e8856e70a480a424" providerId="LiveId" clId="{4B6E074A-D282-4507-99BD-A5ECC73FED7E}" dt="2022-01-02T10:02:50.713" v="826" actId="20577"/>
          <ac:spMkLst>
            <pc:docMk/>
            <pc:sldMk cId="4090701555" sldId="275"/>
            <ac:spMk id="2" creationId="{39B58793-1365-448A-97EE-A7B0CA4BAB1D}"/>
          </ac:spMkLst>
        </pc:spChg>
        <pc:spChg chg="del">
          <ac:chgData name="Krishna mohan Jogi" userId="e8856e70a480a424" providerId="LiveId" clId="{4B6E074A-D282-4507-99BD-A5ECC73FED7E}" dt="2022-01-02T10:03:02.309" v="827" actId="931"/>
          <ac:spMkLst>
            <pc:docMk/>
            <pc:sldMk cId="4090701555" sldId="275"/>
            <ac:spMk id="3" creationId="{AAF64985-B03D-49F1-96C2-B98559107F33}"/>
          </ac:spMkLst>
        </pc:spChg>
        <pc:picChg chg="add mod">
          <ac:chgData name="Krishna mohan Jogi" userId="e8856e70a480a424" providerId="LiveId" clId="{4B6E074A-D282-4507-99BD-A5ECC73FED7E}" dt="2022-01-02T10:03:12.107" v="829" actId="1076"/>
          <ac:picMkLst>
            <pc:docMk/>
            <pc:sldMk cId="4090701555" sldId="275"/>
            <ac:picMk id="5" creationId="{F2445E43-C66B-46F5-BB10-E8712EBC029A}"/>
          </ac:picMkLst>
        </pc:picChg>
      </pc:sldChg>
      <pc:sldChg chg="addSp delSp modSp new mod">
        <pc:chgData name="Krishna mohan Jogi" userId="e8856e70a480a424" providerId="LiveId" clId="{4B6E074A-D282-4507-99BD-A5ECC73FED7E}" dt="2022-01-02T10:05:10.818" v="860" actId="1076"/>
        <pc:sldMkLst>
          <pc:docMk/>
          <pc:sldMk cId="779780666" sldId="276"/>
        </pc:sldMkLst>
        <pc:spChg chg="mod">
          <ac:chgData name="Krishna mohan Jogi" userId="e8856e70a480a424" providerId="LiveId" clId="{4B6E074A-D282-4507-99BD-A5ECC73FED7E}" dt="2022-01-02T10:03:46.690" v="851" actId="20577"/>
          <ac:spMkLst>
            <pc:docMk/>
            <pc:sldMk cId="779780666" sldId="276"/>
            <ac:spMk id="2" creationId="{D6D5D708-6328-4BC8-8802-74FF69DEF7FD}"/>
          </ac:spMkLst>
        </pc:spChg>
        <pc:spChg chg="del">
          <ac:chgData name="Krishna mohan Jogi" userId="e8856e70a480a424" providerId="LiveId" clId="{4B6E074A-D282-4507-99BD-A5ECC73FED7E}" dt="2022-01-02T10:04:04.111" v="852" actId="931"/>
          <ac:spMkLst>
            <pc:docMk/>
            <pc:sldMk cId="779780666" sldId="276"/>
            <ac:spMk id="3" creationId="{B8EF6D44-392F-40F1-B6F9-A33318D026C8}"/>
          </ac:spMkLst>
        </pc:spChg>
        <pc:picChg chg="add mod">
          <ac:chgData name="Krishna mohan Jogi" userId="e8856e70a480a424" providerId="LiveId" clId="{4B6E074A-D282-4507-99BD-A5ECC73FED7E}" dt="2022-01-02T10:05:10.818" v="860" actId="1076"/>
          <ac:picMkLst>
            <pc:docMk/>
            <pc:sldMk cId="779780666" sldId="276"/>
            <ac:picMk id="5" creationId="{58D27318-F750-41DA-AAF9-BBFBCE099D9D}"/>
          </ac:picMkLst>
        </pc:picChg>
      </pc:sldChg>
      <pc:sldChg chg="addSp delSp modSp new mod">
        <pc:chgData name="Krishna mohan Jogi" userId="e8856e70a480a424" providerId="LiveId" clId="{4B6E074A-D282-4507-99BD-A5ECC73FED7E}" dt="2022-01-02T10:42:07.283" v="896" actId="931"/>
        <pc:sldMkLst>
          <pc:docMk/>
          <pc:sldMk cId="692732896" sldId="277"/>
        </pc:sldMkLst>
        <pc:spChg chg="mod">
          <ac:chgData name="Krishna mohan Jogi" userId="e8856e70a480a424" providerId="LiveId" clId="{4B6E074A-D282-4507-99BD-A5ECC73FED7E}" dt="2022-01-02T10:05:41.066" v="890" actId="20577"/>
          <ac:spMkLst>
            <pc:docMk/>
            <pc:sldMk cId="692732896" sldId="277"/>
            <ac:spMk id="2" creationId="{7DDD5FC7-24B1-4274-9F64-C0842729EDB4}"/>
          </ac:spMkLst>
        </pc:spChg>
        <pc:spChg chg="del">
          <ac:chgData name="Krishna mohan Jogi" userId="e8856e70a480a424" providerId="LiveId" clId="{4B6E074A-D282-4507-99BD-A5ECC73FED7E}" dt="2022-01-02T10:42:07.283" v="896" actId="931"/>
          <ac:spMkLst>
            <pc:docMk/>
            <pc:sldMk cId="692732896" sldId="277"/>
            <ac:spMk id="3" creationId="{0843D47A-2C50-4C6E-A7A1-181D2D4DA8A6}"/>
          </ac:spMkLst>
        </pc:spChg>
        <pc:picChg chg="add mod">
          <ac:chgData name="Krishna mohan Jogi" userId="e8856e70a480a424" providerId="LiveId" clId="{4B6E074A-D282-4507-99BD-A5ECC73FED7E}" dt="2022-01-02T10:42:07.283" v="896" actId="931"/>
          <ac:picMkLst>
            <pc:docMk/>
            <pc:sldMk cId="692732896" sldId="277"/>
            <ac:picMk id="5" creationId="{22E8C867-20E3-43EE-9437-A169CDBF5CD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A98A7FA-6A24-42B5-A1C0-BAA96BC74318}" type="datetimeFigureOut">
              <a:rPr lang="en-IN" smtClean="0"/>
              <a:t>18-05-2022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FD46E-1DB2-4767-B6C6-CCECB7632DB7}" type="slidenum">
              <a:rPr lang="en-IN" smtClean="0"/>
              <a:t>‹#›</a:t>
            </a:fld>
            <a:endParaRPr lang="en-IN"/>
          </a:p>
        </p:txBody>
      </p:sp>
    </p:spTree>
    <p:extLst>
      <p:ext uri="{BB962C8B-B14F-4D97-AF65-F5344CB8AC3E}">
        <p14:creationId xmlns:p14="http://schemas.microsoft.com/office/powerpoint/2010/main" val="3479685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A98A7FA-6A24-42B5-A1C0-BAA96BC74318}" type="datetimeFigureOut">
              <a:rPr lang="en-IN" smtClean="0"/>
              <a:t>18-05-2022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FD46E-1DB2-4767-B6C6-CCECB7632DB7}" type="slidenum">
              <a:rPr lang="en-IN" smtClean="0"/>
              <a:t>‹#›</a:t>
            </a:fld>
            <a:endParaRPr lang="en-IN"/>
          </a:p>
        </p:txBody>
      </p:sp>
    </p:spTree>
    <p:extLst>
      <p:ext uri="{BB962C8B-B14F-4D97-AF65-F5344CB8AC3E}">
        <p14:creationId xmlns:p14="http://schemas.microsoft.com/office/powerpoint/2010/main" val="1419398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A98A7FA-6A24-42B5-A1C0-BAA96BC74318}" type="datetimeFigureOut">
              <a:rPr lang="en-IN" smtClean="0"/>
              <a:t>18-05-2022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FD46E-1DB2-4767-B6C6-CCECB7632DB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7502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A98A7FA-6A24-42B5-A1C0-BAA96BC74318}" type="datetimeFigureOut">
              <a:rPr lang="en-IN" smtClean="0"/>
              <a:t>18-05-2022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FD46E-1DB2-4767-B6C6-CCECB7632DB7}" type="slidenum">
              <a:rPr lang="en-IN" smtClean="0"/>
              <a:t>‹#›</a:t>
            </a:fld>
            <a:endParaRPr lang="en-IN"/>
          </a:p>
        </p:txBody>
      </p:sp>
    </p:spTree>
    <p:extLst>
      <p:ext uri="{BB962C8B-B14F-4D97-AF65-F5344CB8AC3E}">
        <p14:creationId xmlns:p14="http://schemas.microsoft.com/office/powerpoint/2010/main" val="2280179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A98A7FA-6A24-42B5-A1C0-BAA96BC74318}" type="datetimeFigureOut">
              <a:rPr lang="en-IN" smtClean="0"/>
              <a:t>18-05-2022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FD46E-1DB2-4767-B6C6-CCECB7632DB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8883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A98A7FA-6A24-42B5-A1C0-BAA96BC74318}" type="datetimeFigureOut">
              <a:rPr lang="en-IN" smtClean="0"/>
              <a:t>18-05-2022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FD46E-1DB2-4767-B6C6-CCECB7632DB7}" type="slidenum">
              <a:rPr lang="en-IN" smtClean="0"/>
              <a:t>‹#›</a:t>
            </a:fld>
            <a:endParaRPr lang="en-IN"/>
          </a:p>
        </p:txBody>
      </p:sp>
    </p:spTree>
    <p:extLst>
      <p:ext uri="{BB962C8B-B14F-4D97-AF65-F5344CB8AC3E}">
        <p14:creationId xmlns:p14="http://schemas.microsoft.com/office/powerpoint/2010/main" val="2685970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A98A7FA-6A24-42B5-A1C0-BAA96BC74318}" type="datetimeFigureOut">
              <a:rPr lang="en-IN" smtClean="0"/>
              <a:t>18-05-2022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FD46E-1DB2-4767-B6C6-CCECB7632DB7}" type="slidenum">
              <a:rPr lang="en-IN" smtClean="0"/>
              <a:t>‹#›</a:t>
            </a:fld>
            <a:endParaRPr lang="en-IN"/>
          </a:p>
        </p:txBody>
      </p:sp>
    </p:spTree>
    <p:extLst>
      <p:ext uri="{BB962C8B-B14F-4D97-AF65-F5344CB8AC3E}">
        <p14:creationId xmlns:p14="http://schemas.microsoft.com/office/powerpoint/2010/main" val="576117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A98A7FA-6A24-42B5-A1C0-BAA96BC74318}" type="datetimeFigureOut">
              <a:rPr lang="en-IN" smtClean="0"/>
              <a:t>18-05-2022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FD46E-1DB2-4767-B6C6-CCECB7632DB7}" type="slidenum">
              <a:rPr lang="en-IN" smtClean="0"/>
              <a:t>‹#›</a:t>
            </a:fld>
            <a:endParaRPr lang="en-IN"/>
          </a:p>
        </p:txBody>
      </p:sp>
    </p:spTree>
    <p:extLst>
      <p:ext uri="{BB962C8B-B14F-4D97-AF65-F5344CB8AC3E}">
        <p14:creationId xmlns:p14="http://schemas.microsoft.com/office/powerpoint/2010/main" val="2567758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A98A7FA-6A24-42B5-A1C0-BAA96BC74318}" type="datetimeFigureOut">
              <a:rPr lang="en-IN" smtClean="0"/>
              <a:t>18-05-2022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FD46E-1DB2-4767-B6C6-CCECB7632DB7}" type="slidenum">
              <a:rPr lang="en-IN" smtClean="0"/>
              <a:t>‹#›</a:t>
            </a:fld>
            <a:endParaRPr lang="en-IN"/>
          </a:p>
        </p:txBody>
      </p:sp>
    </p:spTree>
    <p:extLst>
      <p:ext uri="{BB962C8B-B14F-4D97-AF65-F5344CB8AC3E}">
        <p14:creationId xmlns:p14="http://schemas.microsoft.com/office/powerpoint/2010/main" val="2765801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A98A7FA-6A24-42B5-A1C0-BAA96BC74318}" type="datetimeFigureOut">
              <a:rPr lang="en-IN" smtClean="0"/>
              <a:t>18-05-2022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3FD46E-1DB2-4767-B6C6-CCECB7632DB7}" type="slidenum">
              <a:rPr lang="en-IN" smtClean="0"/>
              <a:t>‹#›</a:t>
            </a:fld>
            <a:endParaRPr lang="en-IN"/>
          </a:p>
        </p:txBody>
      </p:sp>
    </p:spTree>
    <p:extLst>
      <p:ext uri="{BB962C8B-B14F-4D97-AF65-F5344CB8AC3E}">
        <p14:creationId xmlns:p14="http://schemas.microsoft.com/office/powerpoint/2010/main" val="16633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A98A7FA-6A24-42B5-A1C0-BAA96BC74318}" type="datetimeFigureOut">
              <a:rPr lang="en-IN" smtClean="0"/>
              <a:t>18-05-2022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3FD46E-1DB2-4767-B6C6-CCECB7632DB7}" type="slidenum">
              <a:rPr lang="en-IN" smtClean="0"/>
              <a:t>‹#›</a:t>
            </a:fld>
            <a:endParaRPr lang="en-IN"/>
          </a:p>
        </p:txBody>
      </p:sp>
    </p:spTree>
    <p:extLst>
      <p:ext uri="{BB962C8B-B14F-4D97-AF65-F5344CB8AC3E}">
        <p14:creationId xmlns:p14="http://schemas.microsoft.com/office/powerpoint/2010/main" val="40382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A98A7FA-6A24-42B5-A1C0-BAA96BC74318}" type="datetimeFigureOut">
              <a:rPr lang="en-IN" smtClean="0"/>
              <a:t>18-05-2022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3FD46E-1DB2-4767-B6C6-CCECB7632DB7}" type="slidenum">
              <a:rPr lang="en-IN" smtClean="0"/>
              <a:t>‹#›</a:t>
            </a:fld>
            <a:endParaRPr lang="en-IN"/>
          </a:p>
        </p:txBody>
      </p:sp>
    </p:spTree>
    <p:extLst>
      <p:ext uri="{BB962C8B-B14F-4D97-AF65-F5344CB8AC3E}">
        <p14:creationId xmlns:p14="http://schemas.microsoft.com/office/powerpoint/2010/main" val="2174374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A98A7FA-6A24-42B5-A1C0-BAA96BC74318}" type="datetimeFigureOut">
              <a:rPr lang="en-IN" smtClean="0"/>
              <a:t>18-05-2022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3FD46E-1DB2-4767-B6C6-CCECB7632DB7}" type="slidenum">
              <a:rPr lang="en-IN" smtClean="0"/>
              <a:t>‹#›</a:t>
            </a:fld>
            <a:endParaRPr lang="en-IN"/>
          </a:p>
        </p:txBody>
      </p:sp>
    </p:spTree>
    <p:extLst>
      <p:ext uri="{BB962C8B-B14F-4D97-AF65-F5344CB8AC3E}">
        <p14:creationId xmlns:p14="http://schemas.microsoft.com/office/powerpoint/2010/main" val="1475533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98A7FA-6A24-42B5-A1C0-BAA96BC74318}" type="datetimeFigureOut">
              <a:rPr lang="en-IN" smtClean="0"/>
              <a:t>18-05-2022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3FD46E-1DB2-4767-B6C6-CCECB7632DB7}" type="slidenum">
              <a:rPr lang="en-IN" smtClean="0"/>
              <a:t>‹#›</a:t>
            </a:fld>
            <a:endParaRPr lang="en-IN"/>
          </a:p>
        </p:txBody>
      </p:sp>
    </p:spTree>
    <p:extLst>
      <p:ext uri="{BB962C8B-B14F-4D97-AF65-F5344CB8AC3E}">
        <p14:creationId xmlns:p14="http://schemas.microsoft.com/office/powerpoint/2010/main" val="3889716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A98A7FA-6A24-42B5-A1C0-BAA96BC74318}" type="datetimeFigureOut">
              <a:rPr lang="en-IN" smtClean="0"/>
              <a:t>18-05-2022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3FD46E-1DB2-4767-B6C6-CCECB7632DB7}" type="slidenum">
              <a:rPr lang="en-IN" smtClean="0"/>
              <a:t>‹#›</a:t>
            </a:fld>
            <a:endParaRPr lang="en-IN"/>
          </a:p>
        </p:txBody>
      </p:sp>
    </p:spTree>
    <p:extLst>
      <p:ext uri="{BB962C8B-B14F-4D97-AF65-F5344CB8AC3E}">
        <p14:creationId xmlns:p14="http://schemas.microsoft.com/office/powerpoint/2010/main" val="3186999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A98A7FA-6A24-42B5-A1C0-BAA96BC74318}" type="datetimeFigureOut">
              <a:rPr lang="en-IN" smtClean="0"/>
              <a:t>18-05-2022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3FD46E-1DB2-4767-B6C6-CCECB7632DB7}" type="slidenum">
              <a:rPr lang="en-IN" smtClean="0"/>
              <a:t>‹#›</a:t>
            </a:fld>
            <a:endParaRPr lang="en-IN"/>
          </a:p>
        </p:txBody>
      </p:sp>
    </p:spTree>
    <p:extLst>
      <p:ext uri="{BB962C8B-B14F-4D97-AF65-F5344CB8AC3E}">
        <p14:creationId xmlns:p14="http://schemas.microsoft.com/office/powerpoint/2010/main" val="4186219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98A7FA-6A24-42B5-A1C0-BAA96BC74318}" type="datetimeFigureOut">
              <a:rPr lang="en-IN" smtClean="0"/>
              <a:t>18-05-2022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03FD46E-1DB2-4767-B6C6-CCECB7632DB7}" type="slidenum">
              <a:rPr lang="en-IN" smtClean="0"/>
              <a:t>‹#›</a:t>
            </a:fld>
            <a:endParaRPr lang="en-IN"/>
          </a:p>
        </p:txBody>
      </p:sp>
    </p:spTree>
    <p:extLst>
      <p:ext uri="{BB962C8B-B14F-4D97-AF65-F5344CB8AC3E}">
        <p14:creationId xmlns:p14="http://schemas.microsoft.com/office/powerpoint/2010/main" val="3709116192"/>
      </p:ext>
    </p:extLst>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 id="2147484099" r:id="rId11"/>
    <p:sldLayoutId id="2147484100" r:id="rId12"/>
    <p:sldLayoutId id="2147484101" r:id="rId13"/>
    <p:sldLayoutId id="2147484102" r:id="rId14"/>
    <p:sldLayoutId id="2147484103" r:id="rId15"/>
    <p:sldLayoutId id="214748410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cmr new logo">
            <a:extLst>
              <a:ext uri="{FF2B5EF4-FFF2-40B4-BE49-F238E27FC236}">
                <a16:creationId xmlns:a16="http://schemas.microsoft.com/office/drawing/2014/main" id="{F6E80AFE-9D86-4F7C-B99A-32EFE51688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7" y="521358"/>
            <a:ext cx="1228725"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92BEC182-076B-4546-A03D-D0941F7162BD}"/>
              </a:ext>
            </a:extLst>
          </p:cNvPr>
          <p:cNvSpPr>
            <a:spLocks noChangeArrowheads="1"/>
          </p:cNvSpPr>
          <p:nvPr/>
        </p:nvSpPr>
        <p:spPr bwMode="auto">
          <a:xfrm>
            <a:off x="2662555" y="328493"/>
            <a:ext cx="7248525"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r>
              <a:rPr lang="en-US" altLang="en-US" sz="4000" b="1" dirty="0"/>
              <a:t>CMR TECHNICAL CAMPUS</a:t>
            </a:r>
            <a:br>
              <a:rPr lang="en-US" altLang="en-US" b="1" dirty="0">
                <a:latin typeface="Castellar" panose="020A0402060406010301" pitchFamily="18" charset="0"/>
              </a:rPr>
            </a:br>
            <a:r>
              <a:rPr lang="en-US" altLang="en-US" sz="2000" dirty="0"/>
              <a:t>Accredited  by  NBA, Approved  by AICTE, affiliated to JNTUH</a:t>
            </a:r>
            <a:br>
              <a:rPr lang="en-US" altLang="en-US" sz="2000" dirty="0"/>
            </a:br>
            <a:r>
              <a:rPr lang="en-US" altLang="en-US" sz="2000" dirty="0"/>
              <a:t>Kandlakoya (V), Medchal Road, Hyderabad -501401</a:t>
            </a:r>
            <a:endParaRPr lang="en-US" altLang="en-US" sz="2000" b="1" dirty="0">
              <a:latin typeface="Times New Roman" panose="02020603050405020304" pitchFamily="18" charset="0"/>
              <a:cs typeface="Times New Roman" panose="02020603050405020304" pitchFamily="18" charset="0"/>
            </a:endParaRPr>
          </a:p>
        </p:txBody>
      </p:sp>
      <p:sp>
        <p:nvSpPr>
          <p:cNvPr id="6" name="Rectangle 7">
            <a:extLst>
              <a:ext uri="{FF2B5EF4-FFF2-40B4-BE49-F238E27FC236}">
                <a16:creationId xmlns:a16="http://schemas.microsoft.com/office/drawing/2014/main" id="{32FE1C5A-CDC5-4C9C-886E-A936D7466E27}"/>
              </a:ext>
            </a:extLst>
          </p:cNvPr>
          <p:cNvSpPr>
            <a:spLocks noChangeArrowheads="1"/>
          </p:cNvSpPr>
          <p:nvPr/>
        </p:nvSpPr>
        <p:spPr bwMode="auto">
          <a:xfrm>
            <a:off x="2806700" y="724093"/>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7" name="Rectangle 8">
            <a:extLst>
              <a:ext uri="{FF2B5EF4-FFF2-40B4-BE49-F238E27FC236}">
                <a16:creationId xmlns:a16="http://schemas.microsoft.com/office/drawing/2014/main" id="{0491320F-33DD-42C8-A8A2-4BA4F5E8AF2B}"/>
              </a:ext>
            </a:extLst>
          </p:cNvPr>
          <p:cNvSpPr>
            <a:spLocks noChangeArrowheads="1"/>
          </p:cNvSpPr>
          <p:nvPr/>
        </p:nvSpPr>
        <p:spPr bwMode="auto">
          <a:xfrm>
            <a:off x="3035300" y="1282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8" name="Rectangle 9">
            <a:extLst>
              <a:ext uri="{FF2B5EF4-FFF2-40B4-BE49-F238E27FC236}">
                <a16:creationId xmlns:a16="http://schemas.microsoft.com/office/drawing/2014/main" id="{B5C65C6B-8B7D-46C1-81F8-92D26485E15F}"/>
              </a:ext>
            </a:extLst>
          </p:cNvPr>
          <p:cNvSpPr>
            <a:spLocks noChangeArrowheads="1"/>
          </p:cNvSpPr>
          <p:nvPr/>
        </p:nvSpPr>
        <p:spPr bwMode="auto">
          <a:xfrm>
            <a:off x="3187700" y="14351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9" name="Rectangle 10">
            <a:extLst>
              <a:ext uri="{FF2B5EF4-FFF2-40B4-BE49-F238E27FC236}">
                <a16:creationId xmlns:a16="http://schemas.microsoft.com/office/drawing/2014/main" id="{AA6ACC7D-62CB-4F0F-857F-1FAD9604770F}"/>
              </a:ext>
            </a:extLst>
          </p:cNvPr>
          <p:cNvSpPr>
            <a:spLocks noChangeArrowheads="1"/>
          </p:cNvSpPr>
          <p:nvPr/>
        </p:nvSpPr>
        <p:spPr bwMode="auto">
          <a:xfrm>
            <a:off x="3035300" y="1322388"/>
            <a:ext cx="72485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0" name="Rectangle 11">
            <a:extLst>
              <a:ext uri="{FF2B5EF4-FFF2-40B4-BE49-F238E27FC236}">
                <a16:creationId xmlns:a16="http://schemas.microsoft.com/office/drawing/2014/main" id="{76DB66FD-C0D3-4D05-8392-1938FF0CD17D}"/>
              </a:ext>
            </a:extLst>
          </p:cNvPr>
          <p:cNvSpPr>
            <a:spLocks noChangeArrowheads="1"/>
          </p:cNvSpPr>
          <p:nvPr/>
        </p:nvSpPr>
        <p:spPr bwMode="auto">
          <a:xfrm>
            <a:off x="3492500" y="1739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1" name="Rectangle 12">
            <a:extLst>
              <a:ext uri="{FF2B5EF4-FFF2-40B4-BE49-F238E27FC236}">
                <a16:creationId xmlns:a16="http://schemas.microsoft.com/office/drawing/2014/main" id="{9DC0E361-FF95-4DCD-BCB3-435D6C71D644}"/>
              </a:ext>
            </a:extLst>
          </p:cNvPr>
          <p:cNvSpPr>
            <a:spLocks noChangeArrowheads="1"/>
          </p:cNvSpPr>
          <p:nvPr/>
        </p:nvSpPr>
        <p:spPr bwMode="auto">
          <a:xfrm>
            <a:off x="3644900" y="1892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2" name="Rectangle 13">
            <a:extLst>
              <a:ext uri="{FF2B5EF4-FFF2-40B4-BE49-F238E27FC236}">
                <a16:creationId xmlns:a16="http://schemas.microsoft.com/office/drawing/2014/main" id="{30C4700F-9910-4956-8EDB-917649C2896C}"/>
              </a:ext>
            </a:extLst>
          </p:cNvPr>
          <p:cNvSpPr>
            <a:spLocks noChangeArrowheads="1"/>
          </p:cNvSpPr>
          <p:nvPr/>
        </p:nvSpPr>
        <p:spPr bwMode="auto">
          <a:xfrm>
            <a:off x="3797300" y="2044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3" name="Rectangle 14">
            <a:extLst>
              <a:ext uri="{FF2B5EF4-FFF2-40B4-BE49-F238E27FC236}">
                <a16:creationId xmlns:a16="http://schemas.microsoft.com/office/drawing/2014/main" id="{0E75B271-52D3-409F-839E-0C988DA8C51C}"/>
              </a:ext>
            </a:extLst>
          </p:cNvPr>
          <p:cNvSpPr>
            <a:spLocks noChangeArrowheads="1"/>
          </p:cNvSpPr>
          <p:nvPr/>
        </p:nvSpPr>
        <p:spPr bwMode="auto">
          <a:xfrm>
            <a:off x="3949700" y="21971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4" name="Rectangle 15">
            <a:extLst>
              <a:ext uri="{FF2B5EF4-FFF2-40B4-BE49-F238E27FC236}">
                <a16:creationId xmlns:a16="http://schemas.microsoft.com/office/drawing/2014/main" id="{F265BFB1-425E-44CF-BBF5-A5E83DB932B0}"/>
              </a:ext>
            </a:extLst>
          </p:cNvPr>
          <p:cNvSpPr>
            <a:spLocks noChangeArrowheads="1"/>
          </p:cNvSpPr>
          <p:nvPr/>
        </p:nvSpPr>
        <p:spPr bwMode="auto">
          <a:xfrm>
            <a:off x="4102100" y="23495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5" name="Rectangle 16">
            <a:extLst>
              <a:ext uri="{FF2B5EF4-FFF2-40B4-BE49-F238E27FC236}">
                <a16:creationId xmlns:a16="http://schemas.microsoft.com/office/drawing/2014/main" id="{276DB321-5830-4580-BB24-5648709A4040}"/>
              </a:ext>
            </a:extLst>
          </p:cNvPr>
          <p:cNvSpPr>
            <a:spLocks noChangeArrowheads="1"/>
          </p:cNvSpPr>
          <p:nvPr/>
        </p:nvSpPr>
        <p:spPr bwMode="auto">
          <a:xfrm>
            <a:off x="4254500" y="2501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 name="Rectangle 17">
            <a:extLst>
              <a:ext uri="{FF2B5EF4-FFF2-40B4-BE49-F238E27FC236}">
                <a16:creationId xmlns:a16="http://schemas.microsoft.com/office/drawing/2014/main" id="{B6B7969B-F0C8-4C44-B1F2-B2B02B78D061}"/>
              </a:ext>
            </a:extLst>
          </p:cNvPr>
          <p:cNvSpPr>
            <a:spLocks noChangeArrowheads="1"/>
          </p:cNvSpPr>
          <p:nvPr/>
        </p:nvSpPr>
        <p:spPr bwMode="auto">
          <a:xfrm>
            <a:off x="4406900" y="2654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7" name="Rectangle 19">
            <a:extLst>
              <a:ext uri="{FF2B5EF4-FFF2-40B4-BE49-F238E27FC236}">
                <a16:creationId xmlns:a16="http://schemas.microsoft.com/office/drawing/2014/main" id="{234B8F15-60F2-4DCA-8639-2AEA006CFC5C}"/>
              </a:ext>
            </a:extLst>
          </p:cNvPr>
          <p:cNvSpPr>
            <a:spLocks noChangeArrowheads="1"/>
          </p:cNvSpPr>
          <p:nvPr/>
        </p:nvSpPr>
        <p:spPr bwMode="auto">
          <a:xfrm>
            <a:off x="3340100" y="15875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8" name="Rectangle 20">
            <a:extLst>
              <a:ext uri="{FF2B5EF4-FFF2-40B4-BE49-F238E27FC236}">
                <a16:creationId xmlns:a16="http://schemas.microsoft.com/office/drawing/2014/main" id="{1E8ADB91-9F84-40F0-A6AC-F40451B40673}"/>
              </a:ext>
            </a:extLst>
          </p:cNvPr>
          <p:cNvSpPr>
            <a:spLocks noChangeArrowheads="1"/>
          </p:cNvSpPr>
          <p:nvPr/>
        </p:nvSpPr>
        <p:spPr bwMode="auto">
          <a:xfrm>
            <a:off x="3492500" y="1739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9" name="Rectangle 21">
            <a:extLst>
              <a:ext uri="{FF2B5EF4-FFF2-40B4-BE49-F238E27FC236}">
                <a16:creationId xmlns:a16="http://schemas.microsoft.com/office/drawing/2014/main" id="{F091DEED-48FA-4D5C-87B5-6ACBF18A96E8}"/>
              </a:ext>
            </a:extLst>
          </p:cNvPr>
          <p:cNvSpPr>
            <a:spLocks noChangeArrowheads="1"/>
          </p:cNvSpPr>
          <p:nvPr/>
        </p:nvSpPr>
        <p:spPr bwMode="auto">
          <a:xfrm>
            <a:off x="3621881" y="1815927"/>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20" name="Rectangle 22">
            <a:extLst>
              <a:ext uri="{FF2B5EF4-FFF2-40B4-BE49-F238E27FC236}">
                <a16:creationId xmlns:a16="http://schemas.microsoft.com/office/drawing/2014/main" id="{906A5D4B-DA5F-4E6A-8678-E4001D14F143}"/>
              </a:ext>
            </a:extLst>
          </p:cNvPr>
          <p:cNvSpPr>
            <a:spLocks noChangeArrowheads="1"/>
          </p:cNvSpPr>
          <p:nvPr/>
        </p:nvSpPr>
        <p:spPr bwMode="auto">
          <a:xfrm>
            <a:off x="3797300" y="2044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21" name="Rectangle 23">
            <a:extLst>
              <a:ext uri="{FF2B5EF4-FFF2-40B4-BE49-F238E27FC236}">
                <a16:creationId xmlns:a16="http://schemas.microsoft.com/office/drawing/2014/main" id="{EFD33260-2559-46F9-B1D7-81173C5E9DD9}"/>
              </a:ext>
            </a:extLst>
          </p:cNvPr>
          <p:cNvSpPr>
            <a:spLocks noChangeArrowheads="1"/>
          </p:cNvSpPr>
          <p:nvPr/>
        </p:nvSpPr>
        <p:spPr bwMode="auto">
          <a:xfrm>
            <a:off x="3949700" y="21971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22" name="Rectangle 24">
            <a:extLst>
              <a:ext uri="{FF2B5EF4-FFF2-40B4-BE49-F238E27FC236}">
                <a16:creationId xmlns:a16="http://schemas.microsoft.com/office/drawing/2014/main" id="{57D0DAD1-3034-4999-A048-685D6BF48328}"/>
              </a:ext>
            </a:extLst>
          </p:cNvPr>
          <p:cNvSpPr>
            <a:spLocks noChangeArrowheads="1"/>
          </p:cNvSpPr>
          <p:nvPr/>
        </p:nvSpPr>
        <p:spPr bwMode="auto">
          <a:xfrm>
            <a:off x="4102100" y="23495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23" name="Rectangle 25">
            <a:extLst>
              <a:ext uri="{FF2B5EF4-FFF2-40B4-BE49-F238E27FC236}">
                <a16:creationId xmlns:a16="http://schemas.microsoft.com/office/drawing/2014/main" id="{014A937E-EEB2-45DB-B225-F58A29704607}"/>
              </a:ext>
            </a:extLst>
          </p:cNvPr>
          <p:cNvSpPr>
            <a:spLocks noChangeArrowheads="1"/>
          </p:cNvSpPr>
          <p:nvPr/>
        </p:nvSpPr>
        <p:spPr bwMode="auto">
          <a:xfrm>
            <a:off x="4152106" y="2164994"/>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24" name="Rectangle 26">
            <a:extLst>
              <a:ext uri="{FF2B5EF4-FFF2-40B4-BE49-F238E27FC236}">
                <a16:creationId xmlns:a16="http://schemas.microsoft.com/office/drawing/2014/main" id="{14BD0F55-1460-4C05-91C1-2E79FE59726B}"/>
              </a:ext>
            </a:extLst>
          </p:cNvPr>
          <p:cNvSpPr>
            <a:spLocks noChangeArrowheads="1"/>
          </p:cNvSpPr>
          <p:nvPr/>
        </p:nvSpPr>
        <p:spPr bwMode="auto">
          <a:xfrm>
            <a:off x="4406900" y="2654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25" name="Content Placeholder 28">
            <a:extLst>
              <a:ext uri="{FF2B5EF4-FFF2-40B4-BE49-F238E27FC236}">
                <a16:creationId xmlns:a16="http://schemas.microsoft.com/office/drawing/2014/main" id="{78B26339-555D-41AD-B9E9-21528DADDE9E}"/>
              </a:ext>
            </a:extLst>
          </p:cNvPr>
          <p:cNvSpPr txBox="1">
            <a:spLocks/>
          </p:cNvSpPr>
          <p:nvPr/>
        </p:nvSpPr>
        <p:spPr>
          <a:xfrm>
            <a:off x="1068387" y="2138984"/>
            <a:ext cx="9904413" cy="3994924"/>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 typeface="Arial"/>
              <a:buNone/>
              <a:defRPr/>
            </a:pPr>
            <a:r>
              <a:rPr lang="en-IN" sz="3200" b="1" dirty="0">
                <a:solidFill>
                  <a:schemeClr val="tx1">
                    <a:lumMod val="85000"/>
                    <a:lumOff val="15000"/>
                  </a:schemeClr>
                </a:solidFill>
                <a:latin typeface="+mj-lt"/>
              </a:rPr>
              <a:t>               </a:t>
            </a:r>
          </a:p>
          <a:p>
            <a:pPr>
              <a:defRPr/>
            </a:pPr>
            <a:r>
              <a:rPr lang="en-US" sz="7200" b="1" dirty="0">
                <a:latin typeface="Times New Roman" panose="02020603050405020304" pitchFamily="18" charset="0"/>
                <a:ea typeface="Times New Roman" panose="02020603050405020304" pitchFamily="18" charset="0"/>
              </a:rPr>
              <a:t>A</a:t>
            </a:r>
          </a:p>
          <a:p>
            <a:pPr>
              <a:defRPr/>
            </a:pPr>
            <a:r>
              <a:rPr lang="en-US" sz="7200" b="1" dirty="0">
                <a:latin typeface="Times New Roman" panose="02020603050405020304" pitchFamily="18" charset="0"/>
                <a:ea typeface="Times New Roman" panose="02020603050405020304" pitchFamily="18" charset="0"/>
              </a:rPr>
              <a:t>Major Project</a:t>
            </a:r>
          </a:p>
          <a:p>
            <a:pPr>
              <a:defRPr/>
            </a:pPr>
            <a:r>
              <a:rPr lang="en-US" sz="7200" b="1" dirty="0">
                <a:latin typeface="Times New Roman" panose="02020603050405020304" pitchFamily="18" charset="0"/>
                <a:ea typeface="Times New Roman" panose="02020603050405020304" pitchFamily="18" charset="0"/>
              </a:rPr>
              <a:t> on</a:t>
            </a:r>
          </a:p>
          <a:p>
            <a:pPr>
              <a:defRPr/>
            </a:pPr>
            <a:r>
              <a:rPr lang="en-US" sz="8600" b="1" dirty="0">
                <a:latin typeface="Times New Roman" panose="02020603050405020304" pitchFamily="18" charset="0"/>
                <a:ea typeface="Times New Roman" panose="02020603050405020304" pitchFamily="18" charset="0"/>
              </a:rPr>
              <a:t>Image to Recipe Prediction System</a:t>
            </a:r>
            <a:r>
              <a:rPr lang="en-US" sz="8600" dirty="0">
                <a:latin typeface="Times New Roman" panose="02020603050405020304" pitchFamily="18" charset="0"/>
                <a:ea typeface="Times New Roman" panose="02020603050405020304" pitchFamily="18" charset="0"/>
              </a:rPr>
              <a:t> </a:t>
            </a:r>
            <a:endParaRPr lang="en-IN" sz="8600" dirty="0">
              <a:latin typeface="Times New Roman" panose="02020603050405020304" pitchFamily="18" charset="0"/>
              <a:ea typeface="Times New Roman" panose="02020603050405020304" pitchFamily="18" charset="0"/>
            </a:endParaRPr>
          </a:p>
          <a:p>
            <a:pPr>
              <a:defRPr/>
            </a:pPr>
            <a:endParaRPr lang="en-US" sz="3300" b="1" dirty="0">
              <a:latin typeface="Times New Roman" panose="02020603050405020304" pitchFamily="18" charset="0"/>
              <a:ea typeface="Times New Roman" panose="02020603050405020304" pitchFamily="18" charset="0"/>
            </a:endParaRPr>
          </a:p>
          <a:p>
            <a:pPr>
              <a:buFont typeface="Arial"/>
              <a:buNone/>
              <a:defRPr/>
            </a:pPr>
            <a:endParaRPr lang="en-IN" sz="1900" b="1" dirty="0">
              <a:solidFill>
                <a:schemeClr val="tx1">
                  <a:lumMod val="85000"/>
                  <a:lumOff val="15000"/>
                </a:schemeClr>
              </a:solidFill>
              <a:latin typeface="+mj-lt"/>
            </a:endParaRPr>
          </a:p>
          <a:p>
            <a:pPr algn="l">
              <a:buFont typeface="Arial"/>
              <a:buNone/>
              <a:defRPr/>
            </a:pPr>
            <a:endParaRPr lang="en-IN" sz="4800" b="1" dirty="0">
              <a:solidFill>
                <a:schemeClr val="tx1">
                  <a:lumMod val="85000"/>
                  <a:lumOff val="15000"/>
                </a:schemeClr>
              </a:solidFill>
              <a:latin typeface="+mj-lt"/>
            </a:endParaRPr>
          </a:p>
          <a:p>
            <a:pPr algn="l">
              <a:buFont typeface="Arial"/>
              <a:buNone/>
              <a:defRPr/>
            </a:pPr>
            <a:endParaRPr lang="en-IN" sz="1900" b="1" dirty="0">
              <a:solidFill>
                <a:schemeClr val="tx1">
                  <a:lumMod val="85000"/>
                  <a:lumOff val="15000"/>
                </a:schemeClr>
              </a:solidFill>
              <a:latin typeface="+mj-lt"/>
            </a:endParaRPr>
          </a:p>
          <a:p>
            <a:pPr algn="l">
              <a:buFont typeface="Arial"/>
              <a:buNone/>
              <a:defRPr/>
            </a:pPr>
            <a:endParaRPr lang="en-IN" sz="1900" b="1" dirty="0">
              <a:solidFill>
                <a:schemeClr val="tx1">
                  <a:lumMod val="85000"/>
                  <a:lumOff val="15000"/>
                </a:schemeClr>
              </a:solidFill>
              <a:latin typeface="+mj-lt"/>
            </a:endParaRPr>
          </a:p>
          <a:p>
            <a:pPr algn="l">
              <a:buFont typeface="Arial"/>
              <a:buNone/>
              <a:defRPr/>
            </a:pPr>
            <a:endParaRPr lang="en-IN" sz="1900" b="1" dirty="0">
              <a:solidFill>
                <a:schemeClr val="tx1">
                  <a:lumMod val="85000"/>
                  <a:lumOff val="15000"/>
                </a:schemeClr>
              </a:solidFill>
              <a:latin typeface="+mj-lt"/>
            </a:endParaRPr>
          </a:p>
          <a:p>
            <a:pPr algn="l">
              <a:buFont typeface="Arial"/>
              <a:buNone/>
              <a:defRPr/>
            </a:pPr>
            <a:r>
              <a:rPr lang="en-IN" sz="5600" b="1" dirty="0">
                <a:solidFill>
                  <a:schemeClr val="tx1">
                    <a:lumMod val="85000"/>
                    <a:lumOff val="15000"/>
                  </a:schemeClr>
                </a:solidFill>
                <a:latin typeface="+mj-lt"/>
              </a:rPr>
              <a:t>Under the guidance</a:t>
            </a:r>
          </a:p>
          <a:p>
            <a:pPr algn="l">
              <a:buFont typeface="Arial"/>
              <a:buNone/>
              <a:defRPr/>
            </a:pPr>
            <a:r>
              <a:rPr lang="en-IN" sz="5600" b="1" dirty="0">
                <a:solidFill>
                  <a:schemeClr val="tx1">
                    <a:lumMod val="85000"/>
                    <a:lumOff val="15000"/>
                  </a:schemeClr>
                </a:solidFill>
                <a:latin typeface="+mj-lt"/>
              </a:rPr>
              <a:t>K. Ranjith Reddy                                                                                                       GROUP NAMES</a:t>
            </a:r>
            <a:endParaRPr lang="en-IN" sz="5600" b="1" dirty="0">
              <a:solidFill>
                <a:schemeClr val="tx1">
                  <a:lumMod val="85000"/>
                  <a:lumOff val="15000"/>
                </a:schemeClr>
              </a:solidFill>
            </a:endParaRPr>
          </a:p>
          <a:p>
            <a:pPr algn="r">
              <a:buFont typeface="Arial"/>
              <a:buNone/>
              <a:defRPr/>
            </a:pPr>
            <a:r>
              <a:rPr lang="en-IN" sz="5600" b="1" dirty="0">
                <a:solidFill>
                  <a:schemeClr val="tx1">
                    <a:lumMod val="85000"/>
                    <a:lumOff val="15000"/>
                  </a:schemeClr>
                </a:solidFill>
                <a:latin typeface="Times New Roman" panose="02020603050405020304" pitchFamily="18" charset="0"/>
                <a:cs typeface="Times New Roman" panose="02020603050405020304" pitchFamily="18" charset="0"/>
              </a:rPr>
              <a:t>                                                                                                                J. Krishna Mohan     </a:t>
            </a:r>
            <a:r>
              <a:rPr lang="en-IN" sz="5600" b="1" dirty="0">
                <a:solidFill>
                  <a:schemeClr val="tx1">
                    <a:lumMod val="85000"/>
                    <a:lumOff val="15000"/>
                  </a:schemeClr>
                </a:solidFill>
                <a:cs typeface="Times New Roman" panose="02020603050405020304" pitchFamily="18" charset="0"/>
              </a:rPr>
              <a:t>(187R1A05F1)</a:t>
            </a:r>
          </a:p>
          <a:p>
            <a:pPr algn="r">
              <a:buFont typeface="Arial"/>
              <a:buNone/>
              <a:defRPr/>
            </a:pPr>
            <a:r>
              <a:rPr lang="en-IN" sz="5600" b="1" dirty="0">
                <a:solidFill>
                  <a:schemeClr val="tx1">
                    <a:lumMod val="85000"/>
                    <a:lumOff val="15000"/>
                  </a:schemeClr>
                </a:solidFill>
                <a:cs typeface="Times New Roman" panose="02020603050405020304" pitchFamily="18" charset="0"/>
              </a:rPr>
              <a:t>                                                                                                                         K. Jayanth             (187R1A05F2)</a:t>
            </a:r>
          </a:p>
          <a:p>
            <a:pPr algn="r">
              <a:buFont typeface="Arial"/>
              <a:buNone/>
              <a:defRPr/>
            </a:pPr>
            <a:r>
              <a:rPr lang="en-IN" sz="5600" b="1" dirty="0">
                <a:solidFill>
                  <a:schemeClr val="tx1">
                    <a:lumMod val="85000"/>
                    <a:lumOff val="15000"/>
                  </a:schemeClr>
                </a:solidFill>
                <a:cs typeface="Times New Roman" panose="02020603050405020304" pitchFamily="18" charset="0"/>
              </a:rPr>
              <a:t>                                                                                                                   K. Sagar                 (187R1A05F5)</a:t>
            </a:r>
            <a:endParaRPr lang="en-IN" sz="3200" b="1" dirty="0">
              <a:solidFill>
                <a:schemeClr val="tx1">
                  <a:lumMod val="85000"/>
                  <a:lumOff val="15000"/>
                </a:schemeClr>
              </a:solidFill>
            </a:endParaRPr>
          </a:p>
        </p:txBody>
      </p:sp>
      <p:sp>
        <p:nvSpPr>
          <p:cNvPr id="26" name="TextBox 25">
            <a:extLst>
              <a:ext uri="{FF2B5EF4-FFF2-40B4-BE49-F238E27FC236}">
                <a16:creationId xmlns:a16="http://schemas.microsoft.com/office/drawing/2014/main" id="{921B85A8-4E1C-427C-BC2E-A7F943E9EE8E}"/>
              </a:ext>
            </a:extLst>
          </p:cNvPr>
          <p:cNvSpPr txBox="1"/>
          <p:nvPr/>
        </p:nvSpPr>
        <p:spPr>
          <a:xfrm>
            <a:off x="2002054" y="1610925"/>
            <a:ext cx="7733866" cy="646331"/>
          </a:xfrm>
          <a:prstGeom prst="rect">
            <a:avLst/>
          </a:prstGeom>
          <a:noFill/>
        </p:spPr>
        <p:txBody>
          <a:bodyPr wrap="square">
            <a:spAutoFit/>
          </a:bodyPr>
          <a:lstStyle/>
          <a:p>
            <a:pPr>
              <a:defRPr/>
            </a:pPr>
            <a:r>
              <a:rPr lang="en-US" dirty="0">
                <a:latin typeface="Garamond" panose="020B0604020202020204" pitchFamily="18" charset="0"/>
              </a:rPr>
              <a:t>                  </a:t>
            </a:r>
          </a:p>
          <a:p>
            <a:pPr algn="ctr">
              <a:defRPr/>
            </a:pPr>
            <a:r>
              <a:rPr lang="en-US" b="1" dirty="0">
                <a:latin typeface="Times New Roman" panose="02020603050405020304" pitchFamily="18" charset="0"/>
                <a:cs typeface="Times New Roman" panose="02020603050405020304" pitchFamily="18" charset="0"/>
              </a:rPr>
              <a:t> </a:t>
            </a:r>
            <a:r>
              <a:rPr lang="en-US" b="1" dirty="0">
                <a:latin typeface="+mj-lt"/>
                <a:cs typeface="Times New Roman" panose="02020603050405020304" pitchFamily="18" charset="0"/>
              </a:rPr>
              <a:t>DEPARTMENT OF COMPUTER SCIENCE AND ENGINEERING</a:t>
            </a:r>
            <a:endParaRPr lang="en-IN" b="1" dirty="0">
              <a:latin typeface="+mj-lt"/>
              <a:cs typeface="Times New Roman" panose="02020603050405020304" pitchFamily="18" charset="0"/>
            </a:endParaRPr>
          </a:p>
        </p:txBody>
      </p:sp>
    </p:spTree>
    <p:extLst>
      <p:ext uri="{BB962C8B-B14F-4D97-AF65-F5344CB8AC3E}">
        <p14:creationId xmlns:p14="http://schemas.microsoft.com/office/powerpoint/2010/main" val="412596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9FD3D-E5A4-49BA-ACD8-7D6354925599}"/>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Architecture :</a:t>
            </a: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76754501-0C1F-4177-B11B-3DC56EA688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5459" y="1531938"/>
            <a:ext cx="7863840" cy="4022725"/>
          </a:xfrm>
        </p:spPr>
      </p:pic>
    </p:spTree>
    <p:extLst>
      <p:ext uri="{BB962C8B-B14F-4D97-AF65-F5344CB8AC3E}">
        <p14:creationId xmlns:p14="http://schemas.microsoft.com/office/powerpoint/2010/main" val="2628020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A864-482C-42D0-8C5D-DCA165A48DC9}"/>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Modules Description:</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Module 1: Data Cleaning</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F7EB23-0120-4198-81D6-6BE28A9B0560}"/>
              </a:ext>
            </a:extLst>
          </p:cNvPr>
          <p:cNvSpPr>
            <a:spLocks noGrp="1"/>
          </p:cNvSpPr>
          <p:nvPr>
            <p:ph idx="1"/>
          </p:nvPr>
        </p:nvSpPr>
        <p:spPr/>
        <p:txBody>
          <a:bodyPr>
            <a:normAutofit/>
          </a:bodyPr>
          <a:lstStyle/>
          <a:p>
            <a:pPr marL="0" indent="0">
              <a:lnSpc>
                <a:spcPct val="100000"/>
              </a:lnSpc>
              <a:buNone/>
            </a:pPr>
            <a:r>
              <a:rPr lang="en-IN" sz="1800" dirty="0">
                <a:latin typeface="Times New Roman" panose="02020603050405020304" pitchFamily="18" charset="0"/>
                <a:cs typeface="Times New Roman" panose="02020603050405020304" pitchFamily="18" charset="0"/>
              </a:rPr>
              <a:t>• Removal or replacement of Special symbols (such as @, ! , -, *,) with blank spaces.</a:t>
            </a:r>
          </a:p>
          <a:p>
            <a:pPr marL="0" indent="0">
              <a:lnSpc>
                <a:spcPct val="100000"/>
              </a:lnSpc>
              <a:buNone/>
            </a:pPr>
            <a:r>
              <a:rPr lang="en-IN" sz="1800" dirty="0">
                <a:latin typeface="Times New Roman" panose="02020603050405020304" pitchFamily="18" charset="0"/>
                <a:cs typeface="Times New Roman" panose="02020603050405020304" pitchFamily="18" charset="0"/>
              </a:rPr>
              <a:t>• Handling Compound words: When two or more words are concatenated to form a new word that has a completely different definition.</a:t>
            </a:r>
          </a:p>
          <a:p>
            <a:pPr marL="0" indent="0">
              <a:lnSpc>
                <a:spcPct val="100000"/>
              </a:lnSpc>
              <a:buNone/>
            </a:pPr>
            <a:r>
              <a:rPr lang="en-IN" sz="1800" dirty="0">
                <a:latin typeface="Times New Roman" panose="02020603050405020304" pitchFamily="18" charset="0"/>
                <a:cs typeface="Times New Roman" panose="02020603050405020304" pitchFamily="18" charset="0"/>
              </a:rPr>
              <a:t>• Splitting into multiple ingredients: Ingredients with no compound words were tokenized into multiple words, retaining only nouns.</a:t>
            </a:r>
          </a:p>
          <a:p>
            <a:pPr marL="0" indent="0">
              <a:lnSpc>
                <a:spcPct val="100000"/>
              </a:lnSpc>
              <a:buNone/>
            </a:pPr>
            <a:r>
              <a:rPr lang="en-IN" sz="1800" dirty="0">
                <a:latin typeface="Times New Roman" panose="02020603050405020304" pitchFamily="18" charset="0"/>
                <a:cs typeface="Times New Roman" panose="02020603050405020304" pitchFamily="18" charset="0"/>
              </a:rPr>
              <a:t>• Computation of occurrence of Ingredients: The number of occurrences for each Ingredient present in the dataset was calculated and stored in the stem variable. </a:t>
            </a:r>
          </a:p>
          <a:p>
            <a:pPr marL="0" indent="0">
              <a:lnSpc>
                <a:spcPct val="100000"/>
              </a:lnSpc>
              <a:buNone/>
            </a:pPr>
            <a:r>
              <a:rPr lang="en-IN" sz="1800" dirty="0">
                <a:latin typeface="Times New Roman" panose="02020603050405020304" pitchFamily="18" charset="0"/>
                <a:cs typeface="Times New Roman" panose="02020603050405020304" pitchFamily="18" charset="0"/>
              </a:rPr>
              <a:t>• Removal typo errors: As most of the recipes were taken from cooking blogs and website on the Internet, typing errors were abundant in the dataset. </a:t>
            </a:r>
          </a:p>
          <a:p>
            <a:pPr marL="0" indent="0">
              <a:buNone/>
            </a:pPr>
            <a:r>
              <a:rPr lang="en-IN" dirty="0">
                <a:latin typeface="Times New Roman" panose="02020603050405020304" pitchFamily="18" charset="0"/>
                <a:cs typeface="Times New Roman" panose="02020603050405020304" pitchFamily="18" charset="0"/>
              </a:rPr>
              <a:t>• Image Scrapping, Image resolution.</a:t>
            </a:r>
          </a:p>
        </p:txBody>
      </p:sp>
    </p:spTree>
    <p:extLst>
      <p:ext uri="{BB962C8B-B14F-4D97-AF65-F5344CB8AC3E}">
        <p14:creationId xmlns:p14="http://schemas.microsoft.com/office/powerpoint/2010/main" val="3648464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3328-CA34-4BD0-A516-4CB2AFE57082}"/>
              </a:ext>
            </a:extLst>
          </p:cNvPr>
          <p:cNvSpPr>
            <a:spLocks noGrp="1"/>
          </p:cNvSpPr>
          <p:nvPr>
            <p:ph type="title"/>
          </p:nvPr>
        </p:nvSpPr>
        <p:spPr>
          <a:xfrm>
            <a:off x="677334" y="609600"/>
            <a:ext cx="8596668" cy="762000"/>
          </a:xfrm>
        </p:spPr>
        <p:txBody>
          <a:bodyPr>
            <a:normAutofit fontScale="90000"/>
          </a:bodyPr>
          <a:lstStyle/>
          <a:p>
            <a:r>
              <a:rPr lang="en-IN" sz="2400" b="1" dirty="0">
                <a:latin typeface="Times New Roman" panose="02020603050405020304" pitchFamily="18" charset="0"/>
                <a:cs typeface="Times New Roman" panose="02020603050405020304" pitchFamily="18" charset="0"/>
              </a:rPr>
              <a:t>MODULE 2: Pre-processing the Dataset </a:t>
            </a: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E59D38-54C1-4BCA-BD3E-FBC910867CA9}"/>
              </a:ext>
            </a:extLst>
          </p:cNvPr>
          <p:cNvSpPr>
            <a:spLocks noGrp="1"/>
          </p:cNvSpPr>
          <p:nvPr>
            <p:ph idx="1"/>
          </p:nvPr>
        </p:nvSpPr>
        <p:spPr>
          <a:xfrm>
            <a:off x="782109" y="1488613"/>
            <a:ext cx="8596668" cy="3880773"/>
          </a:xfrm>
        </p:spPr>
        <p:txBody>
          <a:bodyPr>
            <a:normAutofit/>
          </a:bodyPr>
          <a:lstStyle/>
          <a:p>
            <a:pPr>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We begin with importing the libraries that would be required to perform certain tasks in the code.</a:t>
            </a:r>
          </a:p>
          <a:p>
            <a:pPr>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 import pandas , numpy .</a:t>
            </a:r>
          </a:p>
          <a:p>
            <a:pPr>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The entire dataset is split into Training Set, and Validation Set, and Test Set of similar distribution. A 60-20-20 split was performed on the existing dataset into three categories as follows:</a:t>
            </a:r>
          </a:p>
          <a:p>
            <a:pPr marL="342900" indent="-342900" algn="just">
              <a:lnSpc>
                <a:spcPct val="100000"/>
              </a:lnSpc>
              <a:buClr>
                <a:schemeClr val="tx1"/>
              </a:buClr>
              <a:buFont typeface="+mj-lt"/>
              <a:buAutoNum type="arabicPeriod"/>
            </a:pPr>
            <a:r>
              <a:rPr lang="en-IN" sz="1800" dirty="0">
                <a:latin typeface="Times New Roman" panose="02020603050405020304" pitchFamily="18" charset="0"/>
                <a:cs typeface="Times New Roman" panose="02020603050405020304" pitchFamily="18" charset="0"/>
              </a:rPr>
              <a:t> </a:t>
            </a:r>
            <a:r>
              <a:rPr lang="en-IN" sz="1800" dirty="0"/>
              <a:t>Training Set</a:t>
            </a:r>
            <a:endParaRPr lang="en-IN" sz="1800" dirty="0">
              <a:latin typeface="Times New Roman" panose="02020603050405020304" pitchFamily="18" charset="0"/>
              <a:cs typeface="Times New Roman" panose="02020603050405020304" pitchFamily="18" charset="0"/>
            </a:endParaRPr>
          </a:p>
          <a:p>
            <a:pPr marL="342900" indent="-342900" algn="just">
              <a:lnSpc>
                <a:spcPct val="100000"/>
              </a:lnSpc>
              <a:buClr>
                <a:schemeClr val="tx1"/>
              </a:buClr>
              <a:buFont typeface="+mj-lt"/>
              <a:buAutoNum type="arabicPeriod"/>
            </a:pPr>
            <a:r>
              <a:rPr lang="en-IN" sz="1800" dirty="0">
                <a:latin typeface="Times New Roman" panose="02020603050405020304" pitchFamily="18" charset="0"/>
                <a:cs typeface="Times New Roman" panose="02020603050405020304" pitchFamily="18" charset="0"/>
              </a:rPr>
              <a:t>Test Set</a:t>
            </a:r>
          </a:p>
          <a:p>
            <a:pPr marL="342900" indent="-342900" algn="just">
              <a:lnSpc>
                <a:spcPct val="100000"/>
              </a:lnSpc>
              <a:buClr>
                <a:schemeClr val="tx1"/>
              </a:buClr>
              <a:buFont typeface="+mj-lt"/>
              <a:buAutoNum type="arabicPeriod"/>
            </a:pPr>
            <a:r>
              <a:rPr lang="en-IN" sz="1800" dirty="0">
                <a:latin typeface="Times New Roman" panose="02020603050405020304" pitchFamily="18" charset="0"/>
                <a:cs typeface="Times New Roman" panose="02020603050405020304" pitchFamily="18" charset="0"/>
              </a:rPr>
              <a:t> Validation Set</a:t>
            </a:r>
          </a:p>
          <a:p>
            <a:pPr marL="0" indent="0">
              <a:buClr>
                <a:schemeClr val="tx1"/>
              </a:buClr>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3052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5981-F4AB-49B9-A4E6-C88F5D861E58}"/>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MODULE 3: Building CNN Model</a:t>
            </a:r>
            <a:br>
              <a:rPr lang="en-IN"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106CAE-9F62-4F43-B1CF-A4140D46846D}"/>
              </a:ext>
            </a:extLst>
          </p:cNvPr>
          <p:cNvSpPr>
            <a:spLocks noGrp="1"/>
          </p:cNvSpPr>
          <p:nvPr>
            <p:ph idx="1"/>
          </p:nvPr>
        </p:nvSpPr>
        <p:spPr>
          <a:xfrm>
            <a:off x="677334" y="1488613"/>
            <a:ext cx="8596668" cy="3880773"/>
          </a:xfrm>
        </p:spPr>
        <p:txBody>
          <a:bodyPr>
            <a:normAutofit fontScale="92500" lnSpcReduction="10000"/>
          </a:bodyPr>
          <a:lstStyle/>
          <a:p>
            <a:pPr>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most preferred VGGNet was designed by Visual Geometry Group and stood as the runner-up in the ImageNet competition as the most effective Feature extraction model. Inspired from the VGG-16 model which is 16 hidden layers and pre-trained on more than 27 one million images of around 1000 objects from the ImageNet database, we have built a model of the same architecture for ingredient recognition for the food image. </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Implementation of CNN in Reverse cooking manner:</a:t>
            </a:r>
          </a:p>
          <a:p>
            <a:pPr marL="342900" indent="-342900">
              <a:buClr>
                <a:schemeClr val="tx1"/>
              </a:buClr>
              <a:buFont typeface="+mj-lt"/>
              <a:buAutoNum type="arabicPeriod"/>
            </a:pPr>
            <a:r>
              <a:rPr lang="en-IN" sz="1800" dirty="0">
                <a:latin typeface="Times New Roman" panose="02020603050405020304" pitchFamily="18" charset="0"/>
                <a:cs typeface="Times New Roman" panose="02020603050405020304" pitchFamily="18" charset="0"/>
              </a:rPr>
              <a:t> Convolutional layer</a:t>
            </a:r>
          </a:p>
          <a:p>
            <a:pPr marL="342900" indent="-342900">
              <a:buClr>
                <a:schemeClr val="tx1"/>
              </a:buClr>
              <a:buFont typeface="+mj-lt"/>
              <a:buAutoNum type="arabicPeriod"/>
            </a:pPr>
            <a:r>
              <a:rPr lang="en-IN" sz="1800" dirty="0">
                <a:latin typeface="Times New Roman" panose="02020603050405020304" pitchFamily="18" charset="0"/>
                <a:cs typeface="Times New Roman" panose="02020603050405020304" pitchFamily="18" charset="0"/>
              </a:rPr>
              <a:t> Max Pooling</a:t>
            </a:r>
          </a:p>
          <a:p>
            <a:pPr marL="342900" indent="-342900">
              <a:buClr>
                <a:schemeClr val="tx1"/>
              </a:buClr>
              <a:buFont typeface="+mj-lt"/>
              <a:buAutoNum type="arabicPeriod"/>
            </a:pPr>
            <a:r>
              <a:rPr lang="en-IN" sz="1800" dirty="0">
                <a:latin typeface="Times New Roman" panose="02020603050405020304" pitchFamily="18" charset="0"/>
                <a:cs typeface="Times New Roman" panose="02020603050405020304" pitchFamily="18" charset="0"/>
              </a:rPr>
              <a:t> Flattening</a:t>
            </a:r>
          </a:p>
          <a:p>
            <a:pPr marL="342900" indent="-342900">
              <a:buClr>
                <a:schemeClr val="tx1"/>
              </a:buClr>
              <a:buFont typeface="+mj-lt"/>
              <a:buAutoNum type="arabicPeriod"/>
            </a:pPr>
            <a:r>
              <a:rPr lang="en-IN" sz="1800" dirty="0">
                <a:latin typeface="Times New Roman" panose="02020603050405020304" pitchFamily="18" charset="0"/>
                <a:cs typeface="Times New Roman" panose="02020603050405020304" pitchFamily="18" charset="0"/>
              </a:rPr>
              <a:t> Full connection</a:t>
            </a:r>
          </a:p>
        </p:txBody>
      </p:sp>
    </p:spTree>
    <p:extLst>
      <p:ext uri="{BB962C8B-B14F-4D97-AF65-F5344CB8AC3E}">
        <p14:creationId xmlns:p14="http://schemas.microsoft.com/office/powerpoint/2010/main" val="1272191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B3E4F-334E-4BE8-8003-3E780B421E4F}"/>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MODULE 4: Image Encoder</a:t>
            </a:r>
            <a:br>
              <a:rPr lang="en-IN"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A53A03-15E5-4A91-ADB3-AEFC1708254A}"/>
              </a:ext>
            </a:extLst>
          </p:cNvPr>
          <p:cNvSpPr>
            <a:spLocks noGrp="1"/>
          </p:cNvSpPr>
          <p:nvPr>
            <p:ph idx="1"/>
          </p:nvPr>
        </p:nvSpPr>
        <p:spPr>
          <a:xfrm>
            <a:off x="677334" y="1379539"/>
            <a:ext cx="8596668" cy="3880773"/>
          </a:xfrm>
        </p:spPr>
        <p:txBody>
          <a:bodyPr>
            <a:normAutofit/>
          </a:bodyPr>
          <a:lstStyle/>
          <a:p>
            <a:pPr>
              <a:lnSpc>
                <a:spcPct val="150000"/>
              </a:lnSpc>
              <a:buClr>
                <a:schemeClr val="tx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Generally, Encoder takes a variable-length input sequence and then transforms it into fixed-size output.</a:t>
            </a:r>
          </a:p>
          <a:p>
            <a:pPr>
              <a:lnSpc>
                <a:spcPct val="150000"/>
              </a:lnSpc>
              <a:buClr>
                <a:schemeClr val="tx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 Here, the image encoder maps an input image image into a feature representation X which consists of the number of image features and the embedding dimension.</a:t>
            </a:r>
          </a:p>
          <a:p>
            <a:pPr>
              <a:lnSpc>
                <a:spcPct val="150000"/>
              </a:lnSpc>
              <a:buClr>
                <a:schemeClr val="tx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 Upon image data encoded to an integer, the embedding layer represents each word in the form of a unique numeric value.</a:t>
            </a:r>
          </a:p>
          <a:p>
            <a:pPr>
              <a:lnSpc>
                <a:spcPct val="150000"/>
              </a:lnSpc>
              <a:buClr>
                <a:schemeClr val="tx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 Typically, the decoder maps the encoded output of a fixed length to a variable-length sequentially by taking inputs and generating outputs at each intervals of time.</a:t>
            </a:r>
          </a:p>
        </p:txBody>
      </p:sp>
    </p:spTree>
    <p:extLst>
      <p:ext uri="{BB962C8B-B14F-4D97-AF65-F5344CB8AC3E}">
        <p14:creationId xmlns:p14="http://schemas.microsoft.com/office/powerpoint/2010/main" val="3126714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BB7C-6207-40FE-B9F7-F023EEA786F0}"/>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MODULE 5: Ingredients Decoder</a:t>
            </a:r>
            <a:br>
              <a:rPr lang="en-IN"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104B29-A388-4955-899C-B6AE4C07C130}"/>
              </a:ext>
            </a:extLst>
          </p:cNvPr>
          <p:cNvSpPr>
            <a:spLocks noGrp="1"/>
          </p:cNvSpPr>
          <p:nvPr>
            <p:ph idx="1"/>
          </p:nvPr>
        </p:nvSpPr>
        <p:spPr>
          <a:xfrm>
            <a:off x="677334" y="1370014"/>
            <a:ext cx="8596668" cy="3880773"/>
          </a:xfrm>
        </p:spPr>
        <p:txBody>
          <a:bodyPr>
            <a:normAutofit/>
          </a:bodyPr>
          <a:lstStyle/>
          <a:p>
            <a:pPr>
              <a:lnSpc>
                <a:spcPct val="150000"/>
              </a:lnSpc>
              <a:buClr>
                <a:schemeClr val="tx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It is a transformer decoder network that is conditioned on the image features x to produce feature vectors denoting the number of ingredients. </a:t>
            </a:r>
          </a:p>
          <a:p>
            <a:pPr>
              <a:lnSpc>
                <a:spcPct val="150000"/>
              </a:lnSpc>
              <a:buClr>
                <a:schemeClr val="tx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decoder output of the will be inputted to a linear output layer followed by a SoftMax activation function to generate the predictions. </a:t>
            </a:r>
          </a:p>
          <a:p>
            <a:pPr>
              <a:lnSpc>
                <a:spcPct val="150000"/>
              </a:lnSpc>
              <a:buClr>
                <a:schemeClr val="tx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SoftMax activation ensures that the output probabilities sum up to 1.</a:t>
            </a:r>
          </a:p>
        </p:txBody>
      </p:sp>
    </p:spTree>
    <p:extLst>
      <p:ext uri="{BB962C8B-B14F-4D97-AF65-F5344CB8AC3E}">
        <p14:creationId xmlns:p14="http://schemas.microsoft.com/office/powerpoint/2010/main" val="4006610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56B0B-B2EF-4AFE-A5C9-0590E7573693}"/>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MODULE 6: Cooking Instructions Decoder</a:t>
            </a:r>
            <a:br>
              <a:rPr lang="en-IN"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B37001-8112-4E9E-88F0-208B3DF9023D}"/>
              </a:ext>
            </a:extLst>
          </p:cNvPr>
          <p:cNvSpPr>
            <a:spLocks noGrp="1"/>
          </p:cNvSpPr>
          <p:nvPr>
            <p:ph idx="1"/>
          </p:nvPr>
        </p:nvSpPr>
        <p:spPr>
          <a:xfrm>
            <a:off x="677334" y="1610618"/>
            <a:ext cx="8596668" cy="3880773"/>
          </a:xfrm>
        </p:spPr>
        <p:txBody>
          <a:bodyPr>
            <a:normAutofit/>
          </a:bodyPr>
          <a:lstStyle/>
          <a:p>
            <a:pPr>
              <a:buClr>
                <a:schemeClr val="tx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output of the Ingredients decoder is given to the cooking instruction decoder for the generation of food recipes.</a:t>
            </a:r>
          </a:p>
          <a:p>
            <a:pPr>
              <a:buClr>
                <a:schemeClr val="tx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 It is conditioned on both the embedded image  and the ingredients features x obtained from the Ingredients decoder. </a:t>
            </a:r>
          </a:p>
        </p:txBody>
      </p:sp>
      <p:pic>
        <p:nvPicPr>
          <p:cNvPr id="5" name="Picture 4">
            <a:extLst>
              <a:ext uri="{FF2B5EF4-FFF2-40B4-BE49-F238E27FC236}">
                <a16:creationId xmlns:a16="http://schemas.microsoft.com/office/drawing/2014/main" id="{E2809C7F-6E2E-46E5-947F-249FF3146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884" y="3551004"/>
            <a:ext cx="7405676" cy="2202095"/>
          </a:xfrm>
          <a:prstGeom prst="rect">
            <a:avLst/>
          </a:prstGeom>
        </p:spPr>
      </p:pic>
    </p:spTree>
    <p:extLst>
      <p:ext uri="{BB962C8B-B14F-4D97-AF65-F5344CB8AC3E}">
        <p14:creationId xmlns:p14="http://schemas.microsoft.com/office/powerpoint/2010/main" val="3897671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208DE-0CC0-43A5-94D2-24310B608B63}"/>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Dataset:</a:t>
            </a: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DA2D89B-3E19-43EB-8D4A-CFFC333EA6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3534" y="1619250"/>
            <a:ext cx="9465392" cy="3958977"/>
          </a:xfrm>
        </p:spPr>
      </p:pic>
    </p:spTree>
    <p:extLst>
      <p:ext uri="{BB962C8B-B14F-4D97-AF65-F5344CB8AC3E}">
        <p14:creationId xmlns:p14="http://schemas.microsoft.com/office/powerpoint/2010/main" val="2533729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F558F-C1AD-4F3B-A159-4A8D8C2CD751}"/>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UML Diagrams :</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Use Case Diagram</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BAC3688-533B-4D57-84E0-9700242DE1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188" y="1950719"/>
            <a:ext cx="6680362" cy="4617111"/>
          </a:xfrm>
          <a:prstGeom prst="rect">
            <a:avLst/>
          </a:prstGeom>
        </p:spPr>
      </p:pic>
    </p:spTree>
    <p:extLst>
      <p:ext uri="{BB962C8B-B14F-4D97-AF65-F5344CB8AC3E}">
        <p14:creationId xmlns:p14="http://schemas.microsoft.com/office/powerpoint/2010/main" val="459803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87FE9-4616-468C-BE36-5DAB59E638EB}"/>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Class Diagram :</a:t>
            </a: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7C4C863-0016-4B47-AB36-D321346A66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4057" y="1514475"/>
            <a:ext cx="7003222" cy="4238625"/>
          </a:xfrm>
        </p:spPr>
      </p:pic>
    </p:spTree>
    <p:extLst>
      <p:ext uri="{BB962C8B-B14F-4D97-AF65-F5344CB8AC3E}">
        <p14:creationId xmlns:p14="http://schemas.microsoft.com/office/powerpoint/2010/main" val="1440766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D31A-E6F9-4080-B1D8-5E8B3C2D7144}"/>
              </a:ext>
            </a:extLst>
          </p:cNvPr>
          <p:cNvSpPr>
            <a:spLocks noGrp="1"/>
          </p:cNvSpPr>
          <p:nvPr>
            <p:ph type="title"/>
          </p:nvPr>
        </p:nvSpPr>
        <p:spPr>
          <a:xfrm>
            <a:off x="643467" y="816638"/>
            <a:ext cx="3367359" cy="5224724"/>
          </a:xfrm>
        </p:spPr>
        <p:txBody>
          <a:bodyPr anchor="ctr">
            <a:normAutofit/>
          </a:bodyPr>
          <a:lstStyle/>
          <a:p>
            <a:r>
              <a:rPr lang="en-US" b="1" dirty="0">
                <a:latin typeface="Times New Roman" panose="02020603050405020304" pitchFamily="18" charset="0"/>
                <a:cs typeface="Times New Roman" panose="02020603050405020304" pitchFamily="18" charset="0"/>
              </a:rPr>
              <a:t>CONTENTS:</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C8ACD9-8230-4430-9F86-4ADF0566C717}"/>
              </a:ext>
            </a:extLst>
          </p:cNvPr>
          <p:cNvSpPr>
            <a:spLocks noGrp="1"/>
          </p:cNvSpPr>
          <p:nvPr>
            <p:ph idx="1"/>
          </p:nvPr>
        </p:nvSpPr>
        <p:spPr>
          <a:xfrm>
            <a:off x="4654295" y="816638"/>
            <a:ext cx="4619706" cy="5224724"/>
          </a:xfrm>
        </p:spPr>
        <p:txBody>
          <a:bodyPr anchor="ctr">
            <a:normAutofit/>
          </a:bodyPr>
          <a:lstStyle/>
          <a:p>
            <a:pPr>
              <a:buFont typeface="Wingdings" panose="05000000000000000000" pitchFamily="2" charset="2"/>
              <a:buChar char="§"/>
            </a:pPr>
            <a:r>
              <a:rPr lang="en-US" dirty="0"/>
              <a:t>Abstract</a:t>
            </a:r>
          </a:p>
          <a:p>
            <a:pPr>
              <a:buFont typeface="Wingdings" panose="05000000000000000000" pitchFamily="2" charset="2"/>
              <a:buChar char="§"/>
            </a:pPr>
            <a:r>
              <a:rPr lang="en-US" dirty="0"/>
              <a:t>Existing System</a:t>
            </a:r>
          </a:p>
          <a:p>
            <a:pPr>
              <a:buFont typeface="Wingdings" panose="05000000000000000000" pitchFamily="2" charset="2"/>
              <a:buChar char="§"/>
            </a:pPr>
            <a:r>
              <a:rPr lang="en-US" dirty="0"/>
              <a:t>Disadvantages</a:t>
            </a:r>
          </a:p>
          <a:p>
            <a:pPr>
              <a:buFont typeface="Wingdings" panose="05000000000000000000" pitchFamily="2" charset="2"/>
              <a:buChar char="§"/>
            </a:pPr>
            <a:r>
              <a:rPr lang="en-US" dirty="0"/>
              <a:t>Proposed System</a:t>
            </a:r>
          </a:p>
          <a:p>
            <a:pPr>
              <a:buFont typeface="Wingdings" panose="05000000000000000000" pitchFamily="2" charset="2"/>
              <a:buChar char="§"/>
            </a:pPr>
            <a:r>
              <a:rPr lang="en-US" dirty="0"/>
              <a:t>Advantages</a:t>
            </a:r>
          </a:p>
          <a:p>
            <a:pPr>
              <a:buFont typeface="Wingdings" panose="05000000000000000000" pitchFamily="2" charset="2"/>
              <a:buChar char="§"/>
            </a:pPr>
            <a:r>
              <a:rPr lang="en-US" dirty="0"/>
              <a:t>Software Requirements</a:t>
            </a:r>
          </a:p>
          <a:p>
            <a:pPr>
              <a:buFont typeface="Wingdings" panose="05000000000000000000" pitchFamily="2" charset="2"/>
              <a:buChar char="§"/>
            </a:pPr>
            <a:r>
              <a:rPr lang="en-US" dirty="0"/>
              <a:t>Hardware Requirements</a:t>
            </a:r>
          </a:p>
          <a:p>
            <a:pPr>
              <a:buFont typeface="Wingdings" panose="05000000000000000000" pitchFamily="2" charset="2"/>
              <a:buChar char="§"/>
            </a:pPr>
            <a:r>
              <a:rPr lang="en-US" dirty="0"/>
              <a:t>Architecture</a:t>
            </a:r>
          </a:p>
          <a:p>
            <a:pPr>
              <a:buFont typeface="Wingdings" panose="05000000000000000000" pitchFamily="2" charset="2"/>
              <a:buChar char="§"/>
            </a:pPr>
            <a:r>
              <a:rPr lang="en-US" dirty="0"/>
              <a:t>Modules Description</a:t>
            </a:r>
          </a:p>
          <a:p>
            <a:pPr>
              <a:buFont typeface="Wingdings" panose="05000000000000000000" pitchFamily="2" charset="2"/>
              <a:buChar char="§"/>
            </a:pPr>
            <a:r>
              <a:rPr lang="en-US" dirty="0"/>
              <a:t>UML Diagrams</a:t>
            </a:r>
          </a:p>
          <a:p>
            <a:pPr>
              <a:buFont typeface="Wingdings" panose="05000000000000000000" pitchFamily="2" charset="2"/>
              <a:buChar char="§"/>
            </a:pPr>
            <a:r>
              <a:rPr lang="en-US" dirty="0"/>
              <a:t>Conclusion</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2185390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58793-1365-448A-97EE-A7B0CA4BAB1D}"/>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Sequence Diagram:</a:t>
            </a: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B48797C-14FA-4CF6-A5C3-C92D04011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135" y="1298575"/>
            <a:ext cx="5828989" cy="5345644"/>
          </a:xfrm>
          <a:prstGeom prst="rect">
            <a:avLst/>
          </a:prstGeom>
        </p:spPr>
      </p:pic>
    </p:spTree>
    <p:extLst>
      <p:ext uri="{BB962C8B-B14F-4D97-AF65-F5344CB8AC3E}">
        <p14:creationId xmlns:p14="http://schemas.microsoft.com/office/powerpoint/2010/main" val="4090701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D708-6328-4BC8-8802-74FF69DEF7FD}"/>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Activity Diagram:</a:t>
            </a: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5AA365A-E374-4283-99F2-B105D8D4FB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370" y="1177788"/>
            <a:ext cx="5318255" cy="5640166"/>
          </a:xfrm>
          <a:prstGeom prst="rect">
            <a:avLst/>
          </a:prstGeom>
        </p:spPr>
      </p:pic>
    </p:spTree>
    <p:extLst>
      <p:ext uri="{BB962C8B-B14F-4D97-AF65-F5344CB8AC3E}">
        <p14:creationId xmlns:p14="http://schemas.microsoft.com/office/powerpoint/2010/main" val="779780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5FC7-24B1-4274-9F64-C0842729EDB4}"/>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Data Flow Diagram:</a:t>
            </a: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2E8C867-20E3-43EE-9437-A169CDBF5C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6807" y="2186683"/>
            <a:ext cx="7258423" cy="3829247"/>
          </a:xfrm>
        </p:spPr>
      </p:pic>
    </p:spTree>
    <p:extLst>
      <p:ext uri="{BB962C8B-B14F-4D97-AF65-F5344CB8AC3E}">
        <p14:creationId xmlns:p14="http://schemas.microsoft.com/office/powerpoint/2010/main" val="692732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A542-6F44-4820-B275-8F1CD9A82163}"/>
              </a:ext>
            </a:extLst>
          </p:cNvPr>
          <p:cNvSpPr>
            <a:spLocks noGrp="1"/>
          </p:cNvSpPr>
          <p:nvPr>
            <p:ph type="title"/>
          </p:nvPr>
        </p:nvSpPr>
        <p:spPr/>
        <p:txBody>
          <a:bodyPr>
            <a:normAutofit/>
          </a:bodyPr>
          <a:lstStyle/>
          <a:p>
            <a:r>
              <a:rPr lang="en-US" sz="2400" b="1" dirty="0"/>
              <a:t>Sample code:</a:t>
            </a:r>
            <a:endParaRPr lang="en-IN" sz="2400" b="1" dirty="0"/>
          </a:p>
        </p:txBody>
      </p:sp>
      <p:pic>
        <p:nvPicPr>
          <p:cNvPr id="5" name="Content Placeholder 4">
            <a:extLst>
              <a:ext uri="{FF2B5EF4-FFF2-40B4-BE49-F238E27FC236}">
                <a16:creationId xmlns:a16="http://schemas.microsoft.com/office/drawing/2014/main" id="{0D610A1E-A88F-42C0-B085-4640C44249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0689" y="1124664"/>
            <a:ext cx="7003313" cy="5567602"/>
          </a:xfrm>
        </p:spPr>
      </p:pic>
    </p:spTree>
    <p:extLst>
      <p:ext uri="{BB962C8B-B14F-4D97-AF65-F5344CB8AC3E}">
        <p14:creationId xmlns:p14="http://schemas.microsoft.com/office/powerpoint/2010/main" val="3282790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E8FDD-636C-44CE-ABF3-35825504F86F}"/>
              </a:ext>
            </a:extLst>
          </p:cNvPr>
          <p:cNvSpPr>
            <a:spLocks noGrp="1"/>
          </p:cNvSpPr>
          <p:nvPr>
            <p:ph type="title"/>
          </p:nvPr>
        </p:nvSpPr>
        <p:spPr/>
        <p:txBody>
          <a:bodyPr>
            <a:normAutofit/>
          </a:bodyPr>
          <a:lstStyle/>
          <a:p>
            <a:r>
              <a:rPr lang="en-IN" sz="2400" b="1" dirty="0"/>
              <a:t>Output1 :</a:t>
            </a:r>
          </a:p>
        </p:txBody>
      </p:sp>
      <p:pic>
        <p:nvPicPr>
          <p:cNvPr id="5" name="Content Placeholder 4">
            <a:extLst>
              <a:ext uri="{FF2B5EF4-FFF2-40B4-BE49-F238E27FC236}">
                <a16:creationId xmlns:a16="http://schemas.microsoft.com/office/drawing/2014/main" id="{37CC1B5A-1463-4874-9886-229CD295CC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5207" y="1639345"/>
            <a:ext cx="8178795" cy="4228611"/>
          </a:xfrm>
        </p:spPr>
      </p:pic>
    </p:spTree>
    <p:extLst>
      <p:ext uri="{BB962C8B-B14F-4D97-AF65-F5344CB8AC3E}">
        <p14:creationId xmlns:p14="http://schemas.microsoft.com/office/powerpoint/2010/main" val="2275279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9C82C-9A82-4649-B0BC-25729FB3CDF4}"/>
              </a:ext>
            </a:extLst>
          </p:cNvPr>
          <p:cNvSpPr>
            <a:spLocks noGrp="1"/>
          </p:cNvSpPr>
          <p:nvPr>
            <p:ph type="title"/>
          </p:nvPr>
        </p:nvSpPr>
        <p:spPr/>
        <p:txBody>
          <a:bodyPr>
            <a:normAutofit/>
          </a:bodyPr>
          <a:lstStyle/>
          <a:p>
            <a:r>
              <a:rPr lang="en-IN" sz="2400" b="1" dirty="0"/>
              <a:t>Output 2:</a:t>
            </a:r>
          </a:p>
        </p:txBody>
      </p:sp>
      <p:pic>
        <p:nvPicPr>
          <p:cNvPr id="5" name="Content Placeholder 4">
            <a:extLst>
              <a:ext uri="{FF2B5EF4-FFF2-40B4-BE49-F238E27FC236}">
                <a16:creationId xmlns:a16="http://schemas.microsoft.com/office/drawing/2014/main" id="{7774C38C-9081-48DD-ADA4-FFC6A5CD7D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393623"/>
            <a:ext cx="9066106" cy="4556787"/>
          </a:xfrm>
        </p:spPr>
      </p:pic>
    </p:spTree>
    <p:extLst>
      <p:ext uri="{BB962C8B-B14F-4D97-AF65-F5344CB8AC3E}">
        <p14:creationId xmlns:p14="http://schemas.microsoft.com/office/powerpoint/2010/main" val="2522581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8C1C-B9DD-4137-BA01-583E3D62D220}"/>
              </a:ext>
            </a:extLst>
          </p:cNvPr>
          <p:cNvSpPr>
            <a:spLocks noGrp="1"/>
          </p:cNvSpPr>
          <p:nvPr>
            <p:ph type="title"/>
          </p:nvPr>
        </p:nvSpPr>
        <p:spPr/>
        <p:txBody>
          <a:bodyPr>
            <a:normAutofit/>
          </a:bodyPr>
          <a:lstStyle/>
          <a:p>
            <a:r>
              <a:rPr lang="en-IN" sz="2400" b="1" dirty="0"/>
              <a:t>Output 3:</a:t>
            </a:r>
          </a:p>
        </p:txBody>
      </p:sp>
      <p:pic>
        <p:nvPicPr>
          <p:cNvPr id="5" name="Content Placeholder 4">
            <a:extLst>
              <a:ext uri="{FF2B5EF4-FFF2-40B4-BE49-F238E27FC236}">
                <a16:creationId xmlns:a16="http://schemas.microsoft.com/office/drawing/2014/main" id="{CCD51C78-92F8-436E-8785-147E294964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774" y="1564640"/>
            <a:ext cx="8977642" cy="4548427"/>
          </a:xfrm>
        </p:spPr>
      </p:pic>
    </p:spTree>
    <p:extLst>
      <p:ext uri="{BB962C8B-B14F-4D97-AF65-F5344CB8AC3E}">
        <p14:creationId xmlns:p14="http://schemas.microsoft.com/office/powerpoint/2010/main" val="3889620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3ADA1-DA02-44D6-8CAF-98DF1989EF50}"/>
              </a:ext>
            </a:extLst>
          </p:cNvPr>
          <p:cNvSpPr>
            <a:spLocks noGrp="1"/>
          </p:cNvSpPr>
          <p:nvPr>
            <p:ph type="title"/>
          </p:nvPr>
        </p:nvSpPr>
        <p:spPr>
          <a:xfrm>
            <a:off x="677334" y="609600"/>
            <a:ext cx="8596668" cy="762000"/>
          </a:xfrm>
        </p:spPr>
        <p:txBody>
          <a:bodyPr>
            <a:normAutofit fontScale="90000"/>
          </a:bodyPr>
          <a:lstStyle/>
          <a:p>
            <a:r>
              <a:rPr lang="en-US" sz="2700" b="1" dirty="0">
                <a:effectLst/>
                <a:latin typeface="Times New Roman" panose="02020603050405020304" pitchFamily="18" charset="0"/>
                <a:ea typeface="Times New Roman" panose="02020603050405020304" pitchFamily="18" charset="0"/>
              </a:rPr>
              <a:t>CONCLUSION</a:t>
            </a:r>
            <a:r>
              <a:rPr lang="en-US" sz="2400" b="1" dirty="0">
                <a:effectLst/>
                <a:latin typeface="Times New Roman" panose="02020603050405020304" pitchFamily="18" charset="0"/>
                <a:ea typeface="Times New Roman" panose="02020603050405020304" pitchFamily="18" charset="0"/>
              </a:rPr>
              <a:t>:</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02986A7-0E4A-400D-9BCE-941832383348}"/>
              </a:ext>
            </a:extLst>
          </p:cNvPr>
          <p:cNvSpPr>
            <a:spLocks noGrp="1"/>
          </p:cNvSpPr>
          <p:nvPr>
            <p:ph idx="1"/>
          </p:nvPr>
        </p:nvSpPr>
        <p:spPr>
          <a:xfrm>
            <a:off x="410634" y="1371600"/>
            <a:ext cx="8596668" cy="3880773"/>
          </a:xfrm>
        </p:spPr>
        <p:txBody>
          <a:bodyPr/>
          <a:lstStyle/>
          <a:p>
            <a:pPr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 this we have presented a Food ingredient recognition and cooking Recipe prediction model. Cooking Recipes are quickly predicted and displayed upon inputting a food image obtained directly from web sources. This is a unique model that incorporates visual object detection into the culinary recipe recommendation system.</a:t>
            </a:r>
            <a:endParaRPr lang="en-IN" sz="1800" dirty="0">
              <a:effectLst/>
              <a:latin typeface="Times New Roman" panose="02020603050405020304" pitchFamily="18" charset="0"/>
              <a:ea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738613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47E8-F84B-4697-9C6D-9C5ECB32A1A8}"/>
              </a:ext>
            </a:extLst>
          </p:cNvPr>
          <p:cNvSpPr>
            <a:spLocks noGrp="1"/>
          </p:cNvSpPr>
          <p:nvPr>
            <p:ph type="title"/>
          </p:nvPr>
        </p:nvSpPr>
        <p:spPr>
          <a:xfrm>
            <a:off x="762002" y="571500"/>
            <a:ext cx="8596668" cy="800100"/>
          </a:xfrm>
        </p:spPr>
        <p:txBody>
          <a:bodyPr>
            <a:normAutofit/>
          </a:bodyPr>
          <a:lstStyle/>
          <a:p>
            <a:r>
              <a:rPr lang="en-IN" sz="2400" b="1" dirty="0">
                <a:latin typeface="Times New Roman" panose="02020603050405020304" pitchFamily="18" charset="0"/>
                <a:cs typeface="Times New Roman" panose="02020603050405020304" pitchFamily="18" charset="0"/>
              </a:rPr>
              <a:t>ABSTRACT</a:t>
            </a:r>
            <a:r>
              <a:rPr lang="en-IN" b="1" dirty="0">
                <a:latin typeface="Times New Roman" panose="02020603050405020304" pitchFamily="18" charset="0"/>
                <a:cs typeface="Times New Roman" panose="02020603050405020304" pitchFamily="18" charset="0"/>
              </a:rPr>
              <a:t>:</a:t>
            </a:r>
          </a:p>
        </p:txBody>
      </p:sp>
      <p:sp>
        <p:nvSpPr>
          <p:cNvPr id="28" name="Content Placeholder 2">
            <a:extLst>
              <a:ext uri="{FF2B5EF4-FFF2-40B4-BE49-F238E27FC236}">
                <a16:creationId xmlns:a16="http://schemas.microsoft.com/office/drawing/2014/main" id="{C46BCA4B-7C13-447F-8D61-489D69F81447}"/>
              </a:ext>
            </a:extLst>
          </p:cNvPr>
          <p:cNvSpPr>
            <a:spLocks noGrp="1"/>
          </p:cNvSpPr>
          <p:nvPr>
            <p:ph idx="1"/>
          </p:nvPr>
        </p:nvSpPr>
        <p:spPr>
          <a:xfrm>
            <a:off x="428625" y="1504949"/>
            <a:ext cx="9772650" cy="4638675"/>
          </a:xfrm>
        </p:spPr>
        <p:txBody>
          <a:bodyPr>
            <a:normAutofit fontScale="25000" lnSpcReduction="20000"/>
          </a:bodyPr>
          <a:lstStyle/>
          <a:p>
            <a:pPr>
              <a:lnSpc>
                <a:spcPct val="170000"/>
              </a:lnSpc>
              <a:buFont typeface="Arial" panose="020B0604020202020204" pitchFamily="34" charset="0"/>
              <a:buChar char="•"/>
            </a:pPr>
            <a:r>
              <a:rPr lang="en-US" sz="6200" dirty="0">
                <a:effectLst/>
                <a:latin typeface="Times New Roman" panose="02020603050405020304" pitchFamily="18" charset="0"/>
                <a:ea typeface="Times New Roman" panose="02020603050405020304" pitchFamily="18" charset="0"/>
              </a:rPr>
              <a:t>People appreciate food and enjoy food photography. So, they post food images on social media platforms like Instagram. Behind each flavorful bite, there is an unspoken narrative illustrated in a recipe. Unfortunately, just through a glance at the food image, we are unable to understand the approach to its preparation procedure. In this project, we have introduced a Reverse Cooking system that revives the cooking recipes in the form of recipe names, ingredients, and cooking procedures from the inputted food image. The entire model is evaluated on a large-scale Recipe dataset and generates highly accurate predictions by leveraging the food image. </a:t>
            </a:r>
          </a:p>
          <a:p>
            <a:pPr>
              <a:lnSpc>
                <a:spcPct val="170000"/>
              </a:lnSpc>
              <a:buFont typeface="Arial" panose="020B0604020202020204" pitchFamily="34" charset="0"/>
              <a:buChar char="•"/>
            </a:pPr>
            <a:r>
              <a:rPr lang="en-US" sz="6200" dirty="0">
                <a:effectLst/>
                <a:latin typeface="Times New Roman" panose="02020603050405020304" pitchFamily="18" charset="0"/>
                <a:ea typeface="Times New Roman" panose="02020603050405020304" pitchFamily="18" charset="0"/>
              </a:rPr>
              <a:t>A key challenge may pose during this model building as dishes of distinct cuisines may look similar regarding their cooking procedures. To solve this, the model has been trained using Convolutional Neural Networks to categorize the food images into various categories and output a matched recipe. Combining it with a high-level classifier improves retrieval performance. To summarize, the model works on automated image recognition over a photographed dish and the output of the matched recipe subsequently.</a:t>
            </a:r>
            <a:endParaRPr lang="en-IN" sz="6200" dirty="0">
              <a:effectLst/>
              <a:latin typeface="Times New Roman" panose="02020603050405020304" pitchFamily="18" charset="0"/>
              <a:ea typeface="Times New Roman" panose="02020603050405020304" pitchFamily="18" charset="0"/>
            </a:endParaRPr>
          </a:p>
          <a:p>
            <a:pPr>
              <a:lnSpc>
                <a:spcPct val="90000"/>
              </a:lnSpc>
              <a:buFont typeface="Arial" panose="020B0604020202020204" pitchFamily="34" charset="0"/>
              <a:buChar char="•"/>
            </a:pPr>
            <a:endParaRPr lang="en-IN" sz="1700" dirty="0"/>
          </a:p>
        </p:txBody>
      </p:sp>
    </p:spTree>
    <p:extLst>
      <p:ext uri="{BB962C8B-B14F-4D97-AF65-F5344CB8AC3E}">
        <p14:creationId xmlns:p14="http://schemas.microsoft.com/office/powerpoint/2010/main" val="864202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FD75B-F98B-470A-9D4A-4386CA569CB2}"/>
              </a:ext>
            </a:extLst>
          </p:cNvPr>
          <p:cNvSpPr>
            <a:spLocks noGrp="1"/>
          </p:cNvSpPr>
          <p:nvPr>
            <p:ph type="title"/>
          </p:nvPr>
        </p:nvSpPr>
        <p:spPr>
          <a:xfrm>
            <a:off x="1333502" y="609600"/>
            <a:ext cx="8596668" cy="1320800"/>
          </a:xfrm>
        </p:spPr>
        <p:txBody>
          <a:bodyPr>
            <a:normAutofit/>
          </a:bodyPr>
          <a:lstStyle/>
          <a:p>
            <a:r>
              <a:rPr lang="en-US" sz="2400" b="1" kern="0" dirty="0">
                <a:effectLst/>
                <a:latin typeface="Times New Roman" panose="02020603050405020304" pitchFamily="18" charset="0"/>
                <a:ea typeface="Times New Roman" panose="02020603050405020304" pitchFamily="18" charset="0"/>
              </a:rPr>
              <a:t>EXISTING</a:t>
            </a:r>
            <a:r>
              <a:rPr lang="en-US" b="1" kern="0" spc="-145"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SYSTEM:</a:t>
            </a:r>
            <a:br>
              <a:rPr lang="en-IN" b="1" kern="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38B4C3F-60A1-499A-B404-76D1A337A4BF}"/>
              </a:ext>
            </a:extLst>
          </p:cNvPr>
          <p:cNvSpPr>
            <a:spLocks noGrp="1"/>
          </p:cNvSpPr>
          <p:nvPr>
            <p:ph idx="1"/>
          </p:nvPr>
        </p:nvSpPr>
        <p:spPr>
          <a:xfrm>
            <a:off x="990602" y="1714501"/>
            <a:ext cx="8596668" cy="3926812"/>
          </a:xfrm>
        </p:spPr>
        <p:txBody>
          <a:bodyPr>
            <a:normAutofit/>
          </a:bodyPr>
          <a:lstStyle/>
          <a:p>
            <a:pPr>
              <a:lnSpc>
                <a:spcPct val="150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In the existing system for reverse cooking , methods and algorithms are not that much accurate in classification. In general in existing systems classification are  ANN   due to accuracy dependency of quality of classifications.</a:t>
            </a:r>
          </a:p>
          <a:p>
            <a:pPr>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The existing system takes inputs as text format.</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38834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AD53E-37DC-4267-A83F-30FCAA9FC333}"/>
              </a:ext>
            </a:extLst>
          </p:cNvPr>
          <p:cNvSpPr>
            <a:spLocks noGrp="1"/>
          </p:cNvSpPr>
          <p:nvPr>
            <p:ph type="title"/>
          </p:nvPr>
        </p:nvSpPr>
        <p:spPr/>
        <p:txBody>
          <a:bodyPr>
            <a:normAutofit/>
          </a:bodyPr>
          <a:lstStyle/>
          <a:p>
            <a:r>
              <a:rPr lang="en-US" sz="2400" b="1" kern="0" dirty="0">
                <a:effectLst/>
                <a:latin typeface="Times New Roman" panose="02020603050405020304" pitchFamily="18" charset="0"/>
                <a:ea typeface="Times New Roman" panose="02020603050405020304" pitchFamily="18" charset="0"/>
              </a:rPr>
              <a:t>    DISADVANTAGES:</a:t>
            </a:r>
            <a:br>
              <a:rPr lang="en-IN" sz="2400" b="1" kern="0" dirty="0">
                <a:effectLst/>
                <a:latin typeface="Times New Roman" panose="02020603050405020304" pitchFamily="18" charset="0"/>
                <a:ea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id="{DDDBD860-328C-48A3-954A-45087431B87B}"/>
              </a:ext>
            </a:extLst>
          </p:cNvPr>
          <p:cNvSpPr>
            <a:spLocks noGrp="1"/>
          </p:cNvSpPr>
          <p:nvPr>
            <p:ph idx="1"/>
          </p:nvPr>
        </p:nvSpPr>
        <p:spPr>
          <a:xfrm>
            <a:off x="677334" y="1398589"/>
            <a:ext cx="8596668" cy="3880773"/>
          </a:xfrm>
        </p:spPr>
        <p:txBody>
          <a:bodyPr/>
          <a:lstStyle/>
          <a:p>
            <a:pPr algn="just">
              <a:lnSpc>
                <a:spcPct val="150000"/>
              </a:lnSpc>
              <a:buFont typeface="Arial" panose="020B0604020202020204" pitchFamily="34" charset="0"/>
              <a:buChar char="•"/>
            </a:pPr>
            <a:r>
              <a:rPr lang="en-US" sz="1800" b="0" kern="0" dirty="0">
                <a:effectLst/>
                <a:latin typeface="Times New Roman" panose="02020603050405020304" pitchFamily="18" charset="0"/>
                <a:ea typeface="Times New Roman" panose="02020603050405020304" pitchFamily="18" charset="0"/>
              </a:rPr>
              <a:t>The main disadvantages of using ANN is significantly slower due to an operation such as Maxpool. As ANN has several layers then the training process takes a lot of time in image processing, if the computer doesn’t consist of a good GPU.</a:t>
            </a:r>
            <a:endParaRPr lang="en-IN" sz="1800" b="1" kern="0" dirty="0">
              <a:effectLst/>
              <a:latin typeface="Times New Roman" panose="02020603050405020304" pitchFamily="18" charset="0"/>
              <a:ea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86765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BA683-91EF-4204-9353-15CBEF4A7A8F}"/>
              </a:ext>
            </a:extLst>
          </p:cNvPr>
          <p:cNvSpPr>
            <a:spLocks noGrp="1"/>
          </p:cNvSpPr>
          <p:nvPr>
            <p:ph type="title"/>
          </p:nvPr>
        </p:nvSpPr>
        <p:spPr>
          <a:xfrm>
            <a:off x="677334" y="609600"/>
            <a:ext cx="8596668" cy="809625"/>
          </a:xfrm>
        </p:spPr>
        <p:txBody>
          <a:bodyPr>
            <a:normAutofit fontScale="90000"/>
          </a:bodyPr>
          <a:lstStyle/>
          <a:p>
            <a:r>
              <a:rPr lang="en-US" sz="2400" b="1" kern="0" dirty="0">
                <a:effectLst/>
                <a:latin typeface="Times New Roman" panose="02020603050405020304" pitchFamily="18" charset="0"/>
                <a:ea typeface="Times New Roman" panose="02020603050405020304" pitchFamily="18" charset="0"/>
              </a:rPr>
              <a:t>    PROPOSED</a:t>
            </a:r>
            <a:r>
              <a:rPr lang="en-US" sz="2400" b="1" kern="0" spc="-10"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SYSTEM:</a:t>
            </a:r>
            <a:br>
              <a:rPr lang="en-IN" sz="1800" b="1" kern="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0235CAC-BC37-4D10-B061-81748D8D5710}"/>
              </a:ext>
            </a:extLst>
          </p:cNvPr>
          <p:cNvSpPr>
            <a:spLocks noGrp="1"/>
          </p:cNvSpPr>
          <p:nvPr>
            <p:ph idx="1"/>
          </p:nvPr>
        </p:nvSpPr>
        <p:spPr>
          <a:xfrm>
            <a:off x="677334" y="1488613"/>
            <a:ext cx="8596668" cy="3880773"/>
          </a:xfrm>
        </p:spPr>
        <p:txBody>
          <a:bodyPr>
            <a:normAutofit/>
          </a:bodyPr>
          <a:lstStyle/>
          <a:p>
            <a:pPr algn="just">
              <a:lnSpc>
                <a:spcPct val="150000"/>
              </a:lnSpc>
              <a:spcBef>
                <a:spcPts val="25"/>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To overcome the drawbacks of the methods we have reviewed above, we propose a new model. In this model we combine many techniques to reach our final goal of Image to recipe prediction. The steps for the process are listed below:</a:t>
            </a:r>
            <a:endParaRPr lang="en-IN" sz="1800" dirty="0">
              <a:effectLst/>
              <a:latin typeface="Times New Roman" panose="02020603050405020304" pitchFamily="18" charset="0"/>
              <a:ea typeface="Times New Roman" panose="02020603050405020304" pitchFamily="18" charset="0"/>
            </a:endParaRPr>
          </a:p>
          <a:p>
            <a:pPr>
              <a:lnSpc>
                <a:spcPct val="150000"/>
              </a:lnSpc>
              <a:spcBef>
                <a:spcPts val="25"/>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1.Retrieval of Data </a:t>
            </a:r>
            <a:endParaRPr lang="en-IN" sz="1800" dirty="0">
              <a:effectLst/>
              <a:latin typeface="Times New Roman" panose="02020603050405020304" pitchFamily="18" charset="0"/>
              <a:ea typeface="Times New Roman" panose="02020603050405020304" pitchFamily="18" charset="0"/>
            </a:endParaRPr>
          </a:p>
          <a:p>
            <a:pPr>
              <a:lnSpc>
                <a:spcPct val="150000"/>
              </a:lnSpc>
              <a:spcBef>
                <a:spcPts val="25"/>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2.Data Cleaning</a:t>
            </a:r>
            <a:endParaRPr lang="en-IN" sz="1800" dirty="0">
              <a:effectLst/>
              <a:latin typeface="Times New Roman" panose="02020603050405020304" pitchFamily="18" charset="0"/>
              <a:ea typeface="Times New Roman" panose="02020603050405020304" pitchFamily="18" charset="0"/>
            </a:endParaRPr>
          </a:p>
          <a:p>
            <a:pPr>
              <a:lnSpc>
                <a:spcPct val="150000"/>
              </a:lnSpc>
              <a:spcBef>
                <a:spcPts val="25"/>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3.Image Encoder</a:t>
            </a:r>
            <a:endParaRPr lang="en-IN" sz="1800" dirty="0">
              <a:effectLst/>
              <a:latin typeface="Times New Roman" panose="02020603050405020304" pitchFamily="18" charset="0"/>
              <a:ea typeface="Times New Roman" panose="02020603050405020304" pitchFamily="18" charset="0"/>
            </a:endParaRPr>
          </a:p>
          <a:p>
            <a:pPr>
              <a:lnSpc>
                <a:spcPct val="150000"/>
              </a:lnSpc>
              <a:spcBef>
                <a:spcPts val="25"/>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4.Ingredients Decoder </a:t>
            </a:r>
            <a:endParaRPr lang="en-IN" sz="1800" dirty="0">
              <a:effectLst/>
              <a:latin typeface="Times New Roman" panose="02020603050405020304" pitchFamily="18" charset="0"/>
              <a:ea typeface="Times New Roman" panose="02020603050405020304" pitchFamily="18" charset="0"/>
            </a:endParaRPr>
          </a:p>
          <a:p>
            <a:pPr>
              <a:lnSpc>
                <a:spcPct val="150000"/>
              </a:lnSpc>
              <a:spcBef>
                <a:spcPts val="25"/>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5. Cooking Instruction Decoder </a:t>
            </a:r>
            <a:endParaRPr lang="en-IN" sz="1800" dirty="0">
              <a:effectLst/>
              <a:latin typeface="Times New Roman" panose="02020603050405020304" pitchFamily="18" charset="0"/>
              <a:ea typeface="Times New Roman" panose="02020603050405020304" pitchFamily="18" charset="0"/>
            </a:endParaRPr>
          </a:p>
          <a:p>
            <a:pPr>
              <a:lnSpc>
                <a:spcPct val="150000"/>
              </a:lnSpc>
              <a:spcBef>
                <a:spcPts val="25"/>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6. Estimation of Accuracy and loss.</a:t>
            </a:r>
            <a:endParaRPr lang="en-IN" sz="1800" dirty="0">
              <a:effectLst/>
              <a:latin typeface="Times New Roman" panose="02020603050405020304" pitchFamily="18" charset="0"/>
              <a:ea typeface="Times New Roman" panose="02020603050405020304" pitchFamily="18" charset="0"/>
            </a:endParaRPr>
          </a:p>
          <a:p>
            <a:pPr>
              <a:buFont typeface="Arial" panose="020B0604020202020204" pitchFamily="34" charset="0"/>
              <a:buChar char="•"/>
            </a:pPr>
            <a:endParaRPr lang="en-IN" dirty="0"/>
          </a:p>
        </p:txBody>
      </p:sp>
    </p:spTree>
    <p:extLst>
      <p:ext uri="{BB962C8B-B14F-4D97-AF65-F5344CB8AC3E}">
        <p14:creationId xmlns:p14="http://schemas.microsoft.com/office/powerpoint/2010/main" val="1229092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FBF38-6601-4FF8-9ACF-13DC14662FC0}"/>
              </a:ext>
            </a:extLst>
          </p:cNvPr>
          <p:cNvSpPr>
            <a:spLocks noGrp="1"/>
          </p:cNvSpPr>
          <p:nvPr>
            <p:ph type="title"/>
          </p:nvPr>
        </p:nvSpPr>
        <p:spPr>
          <a:xfrm>
            <a:off x="1333502" y="609600"/>
            <a:ext cx="8596668" cy="857250"/>
          </a:xfrm>
        </p:spPr>
        <p:txBody>
          <a:bodyPr>
            <a:normAutofit fontScale="90000"/>
          </a:bodyPr>
          <a:lstStyle/>
          <a:p>
            <a:r>
              <a:rPr lang="en-US" sz="2700" b="1" kern="0" dirty="0">
                <a:effectLst/>
                <a:latin typeface="Times New Roman" panose="02020603050405020304" pitchFamily="18" charset="0"/>
                <a:ea typeface="Times New Roman" panose="02020603050405020304" pitchFamily="18" charset="0"/>
              </a:rPr>
              <a:t>ADVANTAGES:</a:t>
            </a:r>
            <a:br>
              <a:rPr lang="en-IN" b="1" kern="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8D88147-7452-4E39-A5B2-3BC562DAC80F}"/>
              </a:ext>
            </a:extLst>
          </p:cNvPr>
          <p:cNvSpPr>
            <a:spLocks noGrp="1"/>
          </p:cNvSpPr>
          <p:nvPr>
            <p:ph idx="1"/>
          </p:nvPr>
        </p:nvSpPr>
        <p:spPr>
          <a:xfrm>
            <a:off x="962027" y="1488613"/>
            <a:ext cx="8596668" cy="3880773"/>
          </a:xfrm>
        </p:spPr>
        <p:txBody>
          <a:bodyPr>
            <a:normAutofit/>
          </a:bodyPr>
          <a:lstStyle/>
          <a:p>
            <a:pPr lvl="0">
              <a:spcBef>
                <a:spcPts val="25"/>
              </a:spcBef>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The Convolutional Neural Networks (CNN or </a:t>
            </a:r>
            <a:r>
              <a:rPr lang="en-US" dirty="0" err="1">
                <a:effectLst/>
                <a:latin typeface="Times New Roman" panose="02020603050405020304" pitchFamily="18" charset="0"/>
                <a:ea typeface="Times New Roman" panose="02020603050405020304" pitchFamily="18" charset="0"/>
              </a:rPr>
              <a:t>ConvNet</a:t>
            </a:r>
            <a:r>
              <a:rPr lang="en-US" dirty="0">
                <a:effectLst/>
                <a:latin typeface="Times New Roman" panose="02020603050405020304" pitchFamily="18" charset="0"/>
                <a:ea typeface="Times New Roman" panose="02020603050405020304" pitchFamily="18" charset="0"/>
              </a:rPr>
              <a:t>) are complex feed forward neural networks. CNNs are used for image classification and recognition because of its high accuracy.</a:t>
            </a:r>
            <a:endParaRPr lang="en-IN" dirty="0">
              <a:effectLst/>
              <a:latin typeface="Times New Roman" panose="02020603050405020304" pitchFamily="18" charset="0"/>
              <a:ea typeface="Times New Roman" panose="02020603050405020304" pitchFamily="18" charset="0"/>
            </a:endParaRPr>
          </a:p>
          <a:p>
            <a:pPr lvl="0">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The main advantage of CNN compared to its predecessors is that it automatically detects the important features without any human supervision.</a:t>
            </a:r>
            <a:endParaRPr lang="en-IN" dirty="0">
              <a:effectLst/>
              <a:latin typeface="Times New Roman" panose="02020603050405020304" pitchFamily="18" charset="0"/>
              <a:ea typeface="Times New Roman" panose="02020603050405020304" pitchFamily="18" charset="0"/>
            </a:endParaRPr>
          </a:p>
          <a:p>
            <a:pPr lvl="0">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CNN is also computationally efficient.</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386162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E6466-BAEB-4007-BFCF-71319FD2DCC4}"/>
              </a:ext>
            </a:extLst>
          </p:cNvPr>
          <p:cNvSpPr>
            <a:spLocks noGrp="1"/>
          </p:cNvSpPr>
          <p:nvPr>
            <p:ph type="title"/>
          </p:nvPr>
        </p:nvSpPr>
        <p:spPr/>
        <p:txBody>
          <a:bodyPr/>
          <a:lstStyle/>
          <a:p>
            <a:r>
              <a:rPr lang="en-US" sz="2400" b="1" dirty="0">
                <a:effectLst/>
                <a:latin typeface="Times New Roman" panose="02020603050405020304" pitchFamily="18" charset="0"/>
                <a:ea typeface="Calibri" panose="020F0502020204030204" pitchFamily="34" charset="0"/>
              </a:rPr>
              <a:t>Software Requirements:</a:t>
            </a:r>
            <a:br>
              <a:rPr lang="en-IN" sz="1800" dirty="0">
                <a:effectLst/>
                <a:latin typeface="Calibri" panose="020F0502020204030204" pitchFamily="34" charset="0"/>
                <a:ea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D8BCD86F-780E-45D7-8047-016E6AC024D2}"/>
              </a:ext>
            </a:extLst>
          </p:cNvPr>
          <p:cNvSpPr>
            <a:spLocks noGrp="1"/>
          </p:cNvSpPr>
          <p:nvPr>
            <p:ph idx="1"/>
          </p:nvPr>
        </p:nvSpPr>
        <p:spPr/>
        <p:txBody>
          <a:bodyPr/>
          <a:lstStyle/>
          <a:p>
            <a:pPr marL="742950" indent="-285750" algn="just">
              <a:lnSpc>
                <a:spcPct val="150000"/>
              </a:lnSpc>
              <a:spcBef>
                <a:spcPts val="25"/>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Operating System            :   Windows 7/8/10	</a:t>
            </a:r>
            <a:endParaRPr lang="en-IN" sz="1800" dirty="0">
              <a:effectLst/>
              <a:latin typeface="Times New Roman" panose="02020603050405020304" pitchFamily="18" charset="0"/>
              <a:ea typeface="Times New Roman" panose="02020603050405020304" pitchFamily="18" charset="0"/>
            </a:endParaRPr>
          </a:p>
          <a:p>
            <a:pPr marL="742950" indent="-285750" algn="just">
              <a:lnSpc>
                <a:spcPct val="150000"/>
              </a:lnSpc>
              <a:spcBef>
                <a:spcPts val="25"/>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Technology                       :   python 3.7 (64 bit) &amp; Required Packages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83971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28FCB-7F78-4B05-A9C5-21023154ED33}"/>
              </a:ext>
            </a:extLst>
          </p:cNvPr>
          <p:cNvSpPr>
            <a:spLocks noGrp="1"/>
          </p:cNvSpPr>
          <p:nvPr>
            <p:ph type="title"/>
          </p:nvPr>
        </p:nvSpPr>
        <p:spPr/>
        <p:txBody>
          <a:bodyPr/>
          <a:lstStyle/>
          <a:p>
            <a:r>
              <a:rPr lang="en-US" sz="2400" b="1" kern="0" dirty="0">
                <a:effectLst/>
                <a:latin typeface="Times New Roman" panose="02020603050405020304" pitchFamily="18" charset="0"/>
                <a:ea typeface="Times New Roman" panose="02020603050405020304" pitchFamily="18" charset="0"/>
              </a:rPr>
              <a:t>     Hardware Requirements:</a:t>
            </a:r>
            <a:br>
              <a:rPr lang="en-IN" sz="1800" b="1" kern="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9C859C5-1863-43AF-891A-2C7AC2EDB55A}"/>
              </a:ext>
            </a:extLst>
          </p:cNvPr>
          <p:cNvSpPr>
            <a:spLocks noGrp="1"/>
          </p:cNvSpPr>
          <p:nvPr>
            <p:ph idx="1"/>
          </p:nvPr>
        </p:nvSpPr>
        <p:spPr>
          <a:xfrm>
            <a:off x="353484" y="1488613"/>
            <a:ext cx="8596668" cy="3880773"/>
          </a:xfrm>
        </p:spPr>
        <p:txBody>
          <a:bodyPr/>
          <a:lstStyle/>
          <a:p>
            <a:pPr marL="742950" indent="-285750" algn="just">
              <a:lnSpc>
                <a:spcPct val="150000"/>
              </a:lnSpc>
              <a:spcBef>
                <a:spcPts val="25"/>
              </a:spcBef>
              <a:spcAft>
                <a:spcPts val="0"/>
              </a:spcAft>
              <a:buFont typeface="Arial" panose="020B0604020202020204" pitchFamily="34" charset="0"/>
              <a:buChar char="•"/>
            </a:pPr>
            <a:r>
              <a:rPr lang="en-US" sz="1800" kern="0" dirty="0">
                <a:solidFill>
                  <a:srgbClr val="000000"/>
                </a:solidFill>
                <a:effectLst/>
                <a:latin typeface="Times New Roman" panose="02020603050405020304" pitchFamily="18" charset="0"/>
                <a:ea typeface="Times New Roman" panose="02020603050405020304" pitchFamily="18" charset="0"/>
              </a:rPr>
              <a:t>Processor            	        -    I3/I5/I7 Intel Processor</a:t>
            </a:r>
            <a:endParaRPr lang="en-IN" sz="1800" kern="0" dirty="0">
              <a:effectLst/>
              <a:latin typeface="Times New Roman" panose="02020603050405020304" pitchFamily="18" charset="0"/>
              <a:ea typeface="Times New Roman" panose="02020603050405020304" pitchFamily="18" charset="0"/>
            </a:endParaRPr>
          </a:p>
          <a:p>
            <a:pPr marL="742950" indent="-285750" algn="just">
              <a:lnSpc>
                <a:spcPct val="150000"/>
              </a:lnSpc>
              <a:spcBef>
                <a:spcPts val="25"/>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RAM                              -    4GB (min)</a:t>
            </a:r>
            <a:endParaRPr lang="en-IN" sz="1800" dirty="0">
              <a:effectLst/>
              <a:latin typeface="Times New Roman" panose="02020603050405020304" pitchFamily="18" charset="0"/>
              <a:ea typeface="Times New Roman" panose="02020603050405020304" pitchFamily="18" charset="0"/>
            </a:endParaRPr>
          </a:p>
          <a:p>
            <a:pPr marL="742950" indent="-285750" algn="just">
              <a:lnSpc>
                <a:spcPct val="150000"/>
              </a:lnSpc>
              <a:spcBef>
                <a:spcPts val="25"/>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Internal Memory            -   12GB</a:t>
            </a:r>
            <a:endParaRPr lang="en-IN" sz="1800" dirty="0">
              <a:effectLst/>
              <a:latin typeface="Times New Roman" panose="02020603050405020304" pitchFamily="18" charset="0"/>
              <a:ea typeface="Times New Roman" panose="02020603050405020304" pitchFamily="18" charset="0"/>
            </a:endParaRPr>
          </a:p>
          <a:p>
            <a:pPr marL="742950" indent="-285750" algn="just">
              <a:lnSpc>
                <a:spcPct val="150000"/>
              </a:lnSpc>
              <a:spcBef>
                <a:spcPts val="25"/>
              </a:spcBef>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Internet Connection       -    Mobile Internet/ WIFI-Enabled.</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699876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406</TotalTime>
  <Words>1210</Words>
  <Application>Microsoft Office PowerPoint</Application>
  <PresentationFormat>Widescreen</PresentationFormat>
  <Paragraphs>105</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Castellar</vt:lpstr>
      <vt:lpstr>Garamond</vt:lpstr>
      <vt:lpstr>Times New Roman</vt:lpstr>
      <vt:lpstr>Trebuchet MS</vt:lpstr>
      <vt:lpstr>Wingdings</vt:lpstr>
      <vt:lpstr>Wingdings 3</vt:lpstr>
      <vt:lpstr>Facet</vt:lpstr>
      <vt:lpstr>PowerPoint Presentation</vt:lpstr>
      <vt:lpstr>CONTENTS: </vt:lpstr>
      <vt:lpstr>ABSTRACT:</vt:lpstr>
      <vt:lpstr>EXISTING SYSTEM: </vt:lpstr>
      <vt:lpstr>    DISADVANTAGES: </vt:lpstr>
      <vt:lpstr>    PROPOSED SYSTEM: </vt:lpstr>
      <vt:lpstr>ADVANTAGES: </vt:lpstr>
      <vt:lpstr>Software Requirements: </vt:lpstr>
      <vt:lpstr>     Hardware Requirements: </vt:lpstr>
      <vt:lpstr>Architecture : </vt:lpstr>
      <vt:lpstr>Modules Description:  Module 1: Data Cleaning</vt:lpstr>
      <vt:lpstr>MODULE 2: Pre-processing the Dataset   </vt:lpstr>
      <vt:lpstr>MODULE 3: Building CNN Model </vt:lpstr>
      <vt:lpstr>MODULE 4: Image Encoder </vt:lpstr>
      <vt:lpstr>MODULE 5: Ingredients Decoder </vt:lpstr>
      <vt:lpstr>MODULE 6: Cooking Instructions Decoder </vt:lpstr>
      <vt:lpstr>Dataset: </vt:lpstr>
      <vt:lpstr>UML Diagrams :  Use Case Diagram</vt:lpstr>
      <vt:lpstr>Class Diagram : </vt:lpstr>
      <vt:lpstr>Sequence Diagram: </vt:lpstr>
      <vt:lpstr>Activity Diagram: </vt:lpstr>
      <vt:lpstr>Data Flow Diagram: </vt:lpstr>
      <vt:lpstr>Sample code:</vt:lpstr>
      <vt:lpstr>Output1 :</vt:lpstr>
      <vt:lpstr>Output 2:</vt:lpstr>
      <vt:lpstr>Output 3:</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mohan Jogi</dc:creator>
  <cp:lastModifiedBy>Krishna mohan Jogi</cp:lastModifiedBy>
  <cp:revision>16</cp:revision>
  <dcterms:created xsi:type="dcterms:W3CDTF">2021-11-30T19:02:19Z</dcterms:created>
  <dcterms:modified xsi:type="dcterms:W3CDTF">2022-05-18T14:08:50Z</dcterms:modified>
</cp:coreProperties>
</file>