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ANGULAR-17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8.00pm to 09.00pm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8.00pm to 09.00pm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Online Course</a:t>
            </a:r>
          </a:p>
          <a:p>
            <a:pPr marL="0" indent="0">
              <a:buNone/>
            </a:pPr>
            <a:r>
              <a:rPr lang="en-IN" dirty="0"/>
              <a:t>	Too Many platforms (</a:t>
            </a:r>
            <a:r>
              <a:rPr lang="en-IN" dirty="0" err="1"/>
              <a:t>youtube,udemy,pluralsights</a:t>
            </a:r>
            <a:r>
              <a:rPr lang="en-IN" dirty="0"/>
              <a:t>, …)</a:t>
            </a:r>
          </a:p>
          <a:p>
            <a:pPr marL="0" indent="0">
              <a:buNone/>
            </a:pPr>
            <a:r>
              <a:rPr lang="en-IN" dirty="0"/>
              <a:t> 	Too lengthy</a:t>
            </a:r>
          </a:p>
          <a:p>
            <a:pPr marL="0" indent="0">
              <a:buNone/>
            </a:pPr>
            <a:r>
              <a:rPr lang="en-IN" dirty="0"/>
              <a:t>	No Interaction</a:t>
            </a:r>
          </a:p>
          <a:p>
            <a:pPr marL="0" indent="0">
              <a:buNone/>
            </a:pPr>
            <a:r>
              <a:rPr lang="en-IN" dirty="0"/>
              <a:t>	No Help if you are stuck somewhere</a:t>
            </a:r>
          </a:p>
          <a:p>
            <a:r>
              <a:rPr lang="en-IN" dirty="0"/>
              <a:t>Corporate Training</a:t>
            </a:r>
          </a:p>
          <a:p>
            <a:pPr marL="457200" lvl="1" indent="0">
              <a:buNone/>
            </a:pPr>
            <a:r>
              <a:rPr lang="en-IN" dirty="0"/>
              <a:t>Lack of Realtime Product Development Experience</a:t>
            </a:r>
          </a:p>
          <a:p>
            <a:pPr marL="457200" lvl="1" indent="0">
              <a:buNone/>
            </a:pPr>
            <a:r>
              <a:rPr lang="en-IN" dirty="0"/>
              <a:t>4-5 Full day training (too many concepts)</a:t>
            </a:r>
          </a:p>
          <a:p>
            <a:pPr marL="457200" lvl="1" indent="0">
              <a:buNone/>
            </a:pPr>
            <a:r>
              <a:rPr lang="en-IN" dirty="0"/>
              <a:t>No Time to practice</a:t>
            </a:r>
          </a:p>
          <a:p>
            <a:pPr marL="457200" lvl="1" indent="0">
              <a:buNone/>
            </a:pPr>
            <a:r>
              <a:rPr lang="en-IN" dirty="0"/>
              <a:t>Lack of post training clarification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3119</TotalTime>
  <Words>834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WELCOME  TO THE LIVE DEMO  ON  ANGULAR-17</vt:lpstr>
      <vt:lpstr>Introduction</vt:lpstr>
      <vt:lpstr>Training Roadmap</vt:lpstr>
      <vt:lpstr>JavaScript Content</vt:lpstr>
      <vt:lpstr>Angular Content</vt:lpstr>
      <vt:lpstr>Why Not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4</cp:revision>
  <dcterms:created xsi:type="dcterms:W3CDTF">2022-07-27T10:52:34Z</dcterms:created>
  <dcterms:modified xsi:type="dcterms:W3CDTF">2024-03-11T14:33:11Z</dcterms:modified>
</cp:coreProperties>
</file>