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8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3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DE2B-A1DC-C34D-B357-CCED13FEC169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C3EA-5E22-CB45-B13E-DDDE858D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0DE2B-A1DC-C34D-B357-CCED13FEC16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5C3EA-5E22-CB45-B13E-DDDE858D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Chat Platform with JADE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0188" y="3830638"/>
            <a:ext cx="9144000" cy="1655762"/>
          </a:xfrm>
        </p:spPr>
        <p:txBody>
          <a:bodyPr/>
          <a:lstStyle/>
          <a:p>
            <a:r>
              <a:rPr lang="en-US" dirty="0" smtClean="0"/>
              <a:t>Sai Krishna </a:t>
            </a:r>
            <a:r>
              <a:rPr lang="en-US" dirty="0" err="1" smtClean="0"/>
              <a:t>Kalyan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3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JADE Platform</a:t>
            </a:r>
          </a:p>
          <a:p>
            <a:r>
              <a:rPr lang="en-US" dirty="0" smtClean="0"/>
              <a:t>Android Platform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Practical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Agent Behavior</a:t>
            </a:r>
          </a:p>
          <a:p>
            <a:r>
              <a:rPr lang="en-US" dirty="0" smtClean="0"/>
              <a:t>FIPA Standards</a:t>
            </a:r>
          </a:p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9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Platform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</a:t>
            </a:r>
            <a:r>
              <a:rPr lang="en-US" sz="3000" dirty="0" smtClean="0"/>
              <a:t>pplications intended to run in an Android environment are fully written in Java.</a:t>
            </a:r>
          </a:p>
          <a:p>
            <a:r>
              <a:rPr lang="en-US" sz="3000" dirty="0" err="1" smtClean="0"/>
              <a:t>JadeAndroid</a:t>
            </a:r>
            <a:r>
              <a:rPr lang="en-US" sz="3000" dirty="0" smtClean="0"/>
              <a:t> will be used to develop this chat application which can be downloaded from the JADE website.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1879901"/>
            <a:ext cx="5091113" cy="36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3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0" y="1795460"/>
            <a:ext cx="10398523" cy="4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0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Demonstration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8" y="1690688"/>
            <a:ext cx="75692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4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5362" y="250825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Thank you for your attention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2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51" y="0"/>
            <a:ext cx="8276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7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62</Words>
  <Application>Microsoft Macintosh PowerPoint</Application>
  <PresentationFormat>Widescreen</PresentationFormat>
  <Paragraphs>19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Chat Platform with JADE</vt:lpstr>
      <vt:lpstr>Overview</vt:lpstr>
      <vt:lpstr>Jade Platform</vt:lpstr>
      <vt:lpstr>Android Platform</vt:lpstr>
      <vt:lpstr>Architecture</vt:lpstr>
      <vt:lpstr>Practical Demonstration</vt:lpstr>
      <vt:lpstr>Thank you for your attention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Chat Client with JADE</dc:title>
  <dc:creator>Sai Krishna Kalyan</dc:creator>
  <cp:lastModifiedBy>Sai Krishna Kalyan</cp:lastModifiedBy>
  <cp:revision>10</cp:revision>
  <dcterms:created xsi:type="dcterms:W3CDTF">2016-02-28T12:16:48Z</dcterms:created>
  <dcterms:modified xsi:type="dcterms:W3CDTF">2016-03-01T09:05:03Z</dcterms:modified>
</cp:coreProperties>
</file>