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4600" y="2821622"/>
            <a:ext cx="2019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1EF655-B229-4865-4987-0349A9B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799" y="2208106"/>
            <a:ext cx="4785783" cy="492443"/>
          </a:xfrm>
        </p:spPr>
        <p:txBody>
          <a:bodyPr/>
          <a:lstStyle/>
          <a:p>
            <a:r>
              <a:rPr lang="en-IN" dirty="0"/>
              <a:t>KANETI KRISHNA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ABF3-3C19-5F91-8FD0-C10324CA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01F7-F281-09B1-24C2-D63465AD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300" y="1828800"/>
            <a:ext cx="10972800" cy="307777"/>
          </a:xfrm>
        </p:spPr>
        <p:txBody>
          <a:bodyPr/>
          <a:lstStyle/>
          <a:p>
            <a:r>
              <a:rPr lang="en-IN" sz="2000" u="sng" kern="1200" dirty="0">
                <a:solidFill>
                  <a:schemeClr val="tx2"/>
                </a:solidFill>
              </a:rPr>
              <a:t>https://github.com/krishnakaneti/krishna07</a:t>
            </a:r>
            <a:r>
              <a:rPr lang="en-IN" u="sng" kern="1200" dirty="0">
                <a:solidFill>
                  <a:schemeClr val="tx2"/>
                </a:solidFill>
              </a:rPr>
              <a:t>.</a:t>
            </a:r>
            <a:r>
              <a:rPr lang="en-IN" sz="2000" u="sng" kern="1200" dirty="0">
                <a:solidFill>
                  <a:schemeClr val="tx2"/>
                </a:solidFill>
              </a:rPr>
              <a:t>git</a:t>
            </a:r>
            <a:endParaRPr lang="en-IN" u="sng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1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739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Arial</vt:lpstr>
      <vt:lpstr>Calibri</vt:lpstr>
      <vt:lpstr>Trebuchet MS</vt:lpstr>
      <vt:lpstr>Wingdings</vt:lpstr>
      <vt:lpstr>Office Theme</vt:lpstr>
      <vt:lpstr>KANETI KRISHNA 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Mani Kiran</cp:lastModifiedBy>
  <cp:revision>14</cp:revision>
  <dcterms:created xsi:type="dcterms:W3CDTF">2024-06-03T05:48:59Z</dcterms:created>
  <dcterms:modified xsi:type="dcterms:W3CDTF">2024-06-20T15:59:55Z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