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8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FB65-4B66-4550-ACF9-51416305D445}" type="datetimeFigureOut">
              <a:rPr lang="en-IN" smtClean="0"/>
              <a:t>30-08-2016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C760-C62B-45C7-AECF-BD0DCB63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 again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82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Krishna Kant Kumar</dc:creator>
  <cp:lastModifiedBy>Krishna Kant Kumar</cp:lastModifiedBy>
  <cp:revision>2</cp:revision>
  <dcterms:created xsi:type="dcterms:W3CDTF">2016-08-30T07:08:05Z</dcterms:created>
  <dcterms:modified xsi:type="dcterms:W3CDTF">2016-08-30T08:57:44Z</dcterms:modified>
</cp:coreProperties>
</file>