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9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7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8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0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9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 </a:t>
            </a:r>
            <a:r>
              <a:rPr lang="en-US" dirty="0" smtClean="0"/>
              <a:t>again </a:t>
            </a:r>
            <a:r>
              <a:rPr lang="en-US" smtClean="0"/>
              <a:t>ssh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82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again ssh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Krishna Kant Kumar</dc:creator>
  <cp:lastModifiedBy>Krishna Kant Kumar</cp:lastModifiedBy>
  <cp:revision>3</cp:revision>
  <dcterms:created xsi:type="dcterms:W3CDTF">2016-08-30T07:08:05Z</dcterms:created>
  <dcterms:modified xsi:type="dcterms:W3CDTF">2016-08-30T09:11:18Z</dcterms:modified>
</cp:coreProperties>
</file>