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3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4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1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9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7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98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5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0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9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6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hi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2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Krishna Kant Kumar</dc:creator>
  <cp:lastModifiedBy>Krishna Kant Kumar</cp:lastModifiedBy>
  <cp:revision>1</cp:revision>
  <dcterms:created xsi:type="dcterms:W3CDTF">2016-08-30T07:08:05Z</dcterms:created>
  <dcterms:modified xsi:type="dcterms:W3CDTF">2016-08-30T07:08:10Z</dcterms:modified>
</cp:coreProperties>
</file>