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5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6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7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8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9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10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831" r:id="rId1"/>
    <p:sldMasterId id="2147483929" r:id="rId2"/>
    <p:sldMasterId id="2147483937" r:id="rId3"/>
    <p:sldMasterId id="2147483975" r:id="rId4"/>
    <p:sldMasterId id="2147483983" r:id="rId5"/>
    <p:sldMasterId id="2147483989" r:id="rId6"/>
    <p:sldMasterId id="2147483995" r:id="rId7"/>
    <p:sldMasterId id="2147483999" r:id="rId8"/>
    <p:sldMasterId id="2147484008" r:id="rId9"/>
    <p:sldMasterId id="2147484011" r:id="rId10"/>
    <p:sldMasterId id="2147484015" r:id="rId11"/>
  </p:sldMasterIdLst>
  <p:notesMasterIdLst>
    <p:notesMasterId r:id="rId21"/>
  </p:notesMasterIdLst>
  <p:handoutMasterIdLst>
    <p:handoutMasterId r:id="rId22"/>
  </p:handoutMasterIdLst>
  <p:sldIdLst>
    <p:sldId id="308" r:id="rId12"/>
    <p:sldId id="511" r:id="rId13"/>
    <p:sldId id="514" r:id="rId14"/>
    <p:sldId id="512" r:id="rId15"/>
    <p:sldId id="513" r:id="rId16"/>
    <p:sldId id="515" r:id="rId17"/>
    <p:sldId id="510" r:id="rId18"/>
    <p:sldId id="516" r:id="rId19"/>
    <p:sldId id="497" r:id="rId20"/>
  </p:sldIdLst>
  <p:sldSz cx="9144000" cy="5143500" type="screen16x9"/>
  <p:notesSz cx="6797675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7DF5A3F-1C59-4191-BF3C-CD5A9C4E22A0}">
          <p14:sldIdLst>
            <p14:sldId id="308"/>
            <p14:sldId id="511"/>
            <p14:sldId id="514"/>
            <p14:sldId id="512"/>
            <p14:sldId id="513"/>
            <p14:sldId id="515"/>
            <p14:sldId id="510"/>
            <p14:sldId id="516"/>
            <p14:sldId id="4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156" userDrawn="1">
          <p15:clr>
            <a:srgbClr val="A4A3A4"/>
          </p15:clr>
        </p15:guide>
        <p15:guide id="2" pos="55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B00"/>
    <a:srgbClr val="F47920"/>
    <a:srgbClr val="EB9700"/>
    <a:srgbClr val="E6E7E8"/>
    <a:srgbClr val="939598"/>
    <a:srgbClr val="414240"/>
    <a:srgbClr val="414042"/>
    <a:srgbClr val="BCBEC0"/>
    <a:srgbClr val="00B0CA"/>
    <a:srgbClr val="5E27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16" autoAdjust="0"/>
    <p:restoredTop sz="94661" autoAdjust="0"/>
  </p:normalViewPr>
  <p:slideViewPr>
    <p:cSldViewPr snapToGrid="0" snapToObjects="1" showGuides="1">
      <p:cViewPr>
        <p:scale>
          <a:sx n="85" d="100"/>
          <a:sy n="85" d="100"/>
        </p:scale>
        <p:origin x="56" y="144"/>
      </p:cViewPr>
      <p:guideLst>
        <p:guide orient="horz" pos="3156"/>
        <p:guide pos="5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5" d="100"/>
        <a:sy n="65" d="100"/>
      </p:scale>
      <p:origin x="0" y="0"/>
    </p:cViewPr>
  </p:sorterViewPr>
  <p:notesViewPr>
    <p:cSldViewPr snapToGrid="0" showGuides="1">
      <p:cViewPr varScale="1">
        <p:scale>
          <a:sx n="64" d="100"/>
          <a:sy n="64" d="100"/>
        </p:scale>
        <p:origin x="2910" y="66"/>
      </p:cViewPr>
      <p:guideLst>
        <p:guide orient="horz" pos="3110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Vodafone Rg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116704-B33E-4474-9A2F-C8A7F908950D}" type="datetime1">
              <a:rPr lang="en-GB" smtClean="0">
                <a:latin typeface="Vodafone Rg" pitchFamily="34" charset="0"/>
              </a:rPr>
              <a:t>08/06/2020</a:t>
            </a:fld>
            <a:endParaRPr lang="en-GB" dirty="0">
              <a:latin typeface="Vodafone Rg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7317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Vodafone Rg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7317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1C1BE2-1563-4C9C-8E4A-C427D52BD2E1}" type="slidenum">
              <a:rPr lang="en-GB" smtClean="0">
                <a:latin typeface="Vodafone Rg" pitchFamily="34" charset="0"/>
              </a:rPr>
              <a:pPr/>
              <a:t>‹#›</a:t>
            </a:fld>
            <a:endParaRPr lang="en-GB" dirty="0">
              <a:latin typeface="Vodafone Rg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741273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Vodafone Rg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Vodafone Rg" pitchFamily="34" charset="0"/>
              </a:defRPr>
            </a:lvl1pPr>
          </a:lstStyle>
          <a:p>
            <a:fld id="{FA534E73-7F1D-465C-842A-811F9A3357C7}" type="datetime1">
              <a:rPr lang="en-GB" smtClean="0"/>
              <a:t>08/06/2020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39775"/>
            <a:ext cx="6581775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89516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9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Vodafone Rg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7319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Vodafone Rg" pitchFamily="34" charset="0"/>
              </a:defRPr>
            </a:lvl1pPr>
          </a:lstStyle>
          <a:p>
            <a:fld id="{2B3E1866-6ABF-4414-AFB5-B91146A1FA1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800118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Vodafone Rg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Vodafone Rg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Vodafone Rg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Vodafone Rg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Vodafone Rg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65EEFB-1091-4AAD-AA10-5CCABFFD2151}" type="slidenum">
              <a:rPr lang="en-GB"/>
              <a:pPr/>
              <a:t>1</a:t>
            </a:fld>
            <a:endParaRPr lang="en-GB" dirty="0"/>
          </a:p>
        </p:txBody>
      </p:sp>
      <p:sp>
        <p:nvSpPr>
          <p:cNvPr id="618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31089D-4B9A-4A6A-9C59-55F45382DDA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C255954-7B69-4CB5-8E18-FF238A0DEE5C}" type="datetime1">
              <a:rPr lang="en-GB" smtClean="0"/>
              <a:t>08/06/2020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4080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65EEFB-1091-4AAD-AA10-5CCABFFD2151}" type="slidenum">
              <a:rPr lang="en-GB"/>
              <a:pPr/>
              <a:t>2</a:t>
            </a:fld>
            <a:endParaRPr lang="en-GB" dirty="0"/>
          </a:p>
        </p:txBody>
      </p:sp>
      <p:sp>
        <p:nvSpPr>
          <p:cNvPr id="618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538D2E-A046-4E37-B5F9-45CB1E886C5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6845399-83F1-4C75-BF3C-B736AF6E3EF2}" type="datetime1">
              <a:rPr lang="en-GB" smtClean="0"/>
              <a:t>08/06/2020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1810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65EEFB-1091-4AAD-AA10-5CCABFFD2151}" type="slidenum">
              <a:rPr lang="en-GB"/>
              <a:pPr/>
              <a:t>3</a:t>
            </a:fld>
            <a:endParaRPr lang="en-GB" dirty="0"/>
          </a:p>
        </p:txBody>
      </p:sp>
      <p:sp>
        <p:nvSpPr>
          <p:cNvPr id="618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65FAD4-1554-463A-A75E-FE6E8BB22E8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5AD724A-080B-4746-9622-D7CBB7448660}" type="datetime1">
              <a:rPr lang="en-GB" smtClean="0"/>
              <a:t>08/06/2020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9124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65EEFB-1091-4AAD-AA10-5CCABFFD2151}" type="slidenum">
              <a:rPr lang="en-GB"/>
              <a:pPr/>
              <a:t>4</a:t>
            </a:fld>
            <a:endParaRPr lang="en-GB" dirty="0"/>
          </a:p>
        </p:txBody>
      </p:sp>
      <p:sp>
        <p:nvSpPr>
          <p:cNvPr id="618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7FB854-84ED-49F7-A381-A7D39B4838A8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2E179C84-F21E-4E05-A28C-0FA43B082951}" type="datetime1">
              <a:rPr lang="en-GB" smtClean="0"/>
              <a:t>08/06/2020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8860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65EEFB-1091-4AAD-AA10-5CCABFFD2151}" type="slidenum">
              <a:rPr lang="en-GB"/>
              <a:pPr/>
              <a:t>5</a:t>
            </a:fld>
            <a:endParaRPr lang="en-GB" dirty="0"/>
          </a:p>
        </p:txBody>
      </p:sp>
      <p:sp>
        <p:nvSpPr>
          <p:cNvPr id="618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198BC8-EA16-4012-B7B7-AB2A53EFFB9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99022B18-9DD2-4245-8BE4-3B8B23CD2FB4}" type="datetime1">
              <a:rPr lang="en-GB" smtClean="0"/>
              <a:t>08/06/2020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4643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65EEFB-1091-4AAD-AA10-5CCABFFD2151}" type="slidenum">
              <a:rPr lang="en-GB"/>
              <a:pPr/>
              <a:t>6</a:t>
            </a:fld>
            <a:endParaRPr lang="en-GB" dirty="0"/>
          </a:p>
        </p:txBody>
      </p:sp>
      <p:sp>
        <p:nvSpPr>
          <p:cNvPr id="618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82E3E2-999A-4300-A973-0D2375E54ED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F1A4EC33-0D75-48F8-8CE8-8240C510D71E}" type="datetime1">
              <a:rPr lang="en-GB" smtClean="0"/>
              <a:t>08/06/2020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221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65EEFB-1091-4AAD-AA10-5CCABFFD2151}" type="slidenum">
              <a:rPr lang="en-GB"/>
              <a:pPr/>
              <a:t>7</a:t>
            </a:fld>
            <a:endParaRPr lang="en-GB" dirty="0"/>
          </a:p>
        </p:txBody>
      </p:sp>
      <p:sp>
        <p:nvSpPr>
          <p:cNvPr id="618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8DC1D9-EE03-47BF-ADA5-CAEB5D48ED0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7CC0631-8602-4177-A7EA-BF3DEF029C92}" type="datetime1">
              <a:rPr lang="en-GB" smtClean="0"/>
              <a:t>08/06/2020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46179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65EEFB-1091-4AAD-AA10-5CCABFFD2151}" type="slidenum">
              <a:rPr lang="en-GB"/>
              <a:pPr/>
              <a:t>8</a:t>
            </a:fld>
            <a:endParaRPr lang="en-GB" dirty="0"/>
          </a:p>
        </p:txBody>
      </p:sp>
      <p:sp>
        <p:nvSpPr>
          <p:cNvPr id="618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43C1DA-536E-4BA9-B4FE-E720451D04E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97770E36-4EDF-4345-938F-E7B44EA211D1}" type="datetime1">
              <a:rPr lang="en-GB" smtClean="0"/>
              <a:t>08/06/2020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4484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8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3F048-8970-4898-AC67-7F6B1A0BE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0772" y="846364"/>
            <a:ext cx="6360885" cy="3249386"/>
          </a:xfrm>
        </p:spPr>
        <p:txBody>
          <a:bodyPr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F47920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F308FD5A-E40B-4286-A005-DA4DC2BB6C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5625" y="4833844"/>
            <a:ext cx="2133600" cy="176306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939598"/>
                </a:solidFill>
                <a:latin typeface="Vodafone Rg"/>
              </a:defRPr>
            </a:lvl1pPr>
          </a:lstStyle>
          <a:p>
            <a:pPr algn="ctr"/>
            <a:fld id="{CD397974-97F4-4259-8CCC-B239B8BDDB42}" type="datetime3">
              <a:rPr lang="en-US" smtClean="0"/>
              <a:t>8 June 2020</a:t>
            </a:fld>
            <a:endParaRPr lang="en-GB" dirty="0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DAC2E9F0-D333-4864-926B-7C53587FD9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845500"/>
            <a:ext cx="2157805" cy="156806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939598"/>
                </a:solidFill>
                <a:latin typeface="Vodafone Rg"/>
              </a:defRPr>
            </a:lvl1pPr>
          </a:lstStyle>
          <a:p>
            <a:r>
              <a:rPr lang="en-IN"/>
              <a:t>Confidential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1205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3F048-8970-4898-AC67-7F6B1A0BE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0772" y="846364"/>
            <a:ext cx="6360885" cy="3249386"/>
          </a:xfrm>
        </p:spPr>
        <p:txBody>
          <a:bodyPr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F47920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F308FD5A-E40B-4286-A005-DA4DC2BB6C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5625" y="4833844"/>
            <a:ext cx="2133600" cy="176306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939598"/>
                </a:solidFill>
                <a:latin typeface="Vodafone Rg"/>
              </a:defRPr>
            </a:lvl1pPr>
          </a:lstStyle>
          <a:p>
            <a:pPr algn="ctr"/>
            <a:fld id="{1978F943-61D9-427E-AF55-748766282F47}" type="datetime3">
              <a:rPr lang="en-US" smtClean="0"/>
              <a:t>8 June 2020</a:t>
            </a:fld>
            <a:endParaRPr lang="en-GB" dirty="0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DAC2E9F0-D333-4864-926B-7C53587FD9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845500"/>
            <a:ext cx="2157805" cy="156806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939598"/>
                </a:solidFill>
                <a:latin typeface="Vodafone Rg"/>
              </a:defRPr>
            </a:lvl1pPr>
          </a:lstStyle>
          <a:p>
            <a:r>
              <a:rPr lang="en-IN"/>
              <a:t>Confidential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128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0A232398-199E-4CB6-A9AA-12F3808F3C92}"/>
              </a:ext>
            </a:extLst>
          </p:cNvPr>
          <p:cNvSpPr txBox="1">
            <a:spLocks/>
          </p:cNvSpPr>
          <p:nvPr userDrawn="1"/>
        </p:nvSpPr>
        <p:spPr>
          <a:xfrm>
            <a:off x="769809" y="720221"/>
            <a:ext cx="7299153" cy="667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3000" b="1" dirty="0">
              <a:solidFill>
                <a:srgbClr val="F47920"/>
              </a:solidFill>
              <a:latin typeface="Vodafone Rg"/>
            </a:endParaRPr>
          </a:p>
        </p:txBody>
      </p:sp>
      <p:sp>
        <p:nvSpPr>
          <p:cNvPr id="6" name="Content Placeholder 14">
            <a:extLst>
              <a:ext uri="{FF2B5EF4-FFF2-40B4-BE49-F238E27FC236}">
                <a16:creationId xmlns:a16="http://schemas.microsoft.com/office/drawing/2014/main" id="{7CC0BD6C-C20A-40B4-9C09-B068D39C1688}"/>
              </a:ext>
            </a:extLst>
          </p:cNvPr>
          <p:cNvSpPr txBox="1">
            <a:spLocks/>
          </p:cNvSpPr>
          <p:nvPr userDrawn="1"/>
        </p:nvSpPr>
        <p:spPr>
          <a:xfrm>
            <a:off x="905733" y="1401048"/>
            <a:ext cx="7867564" cy="302553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600" dirty="0">
              <a:solidFill>
                <a:srgbClr val="414042"/>
              </a:solidFill>
              <a:latin typeface="Vodafone Rg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43CA8FB-F748-4FAD-88BC-0ED33A62A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597" y="1867653"/>
            <a:ext cx="3685403" cy="1441604"/>
          </a:xfrm>
        </p:spPr>
        <p:txBody>
          <a:bodyPr>
            <a:normAutofit/>
          </a:bodyPr>
          <a:lstStyle>
            <a:lvl1pPr>
              <a:defRPr sz="3000" b="1">
                <a:latin typeface="Vodafone Rg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3E7810CC-7EEE-417A-AFDE-7EA05B5144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5625" y="4833844"/>
            <a:ext cx="2133600" cy="176306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939598"/>
                </a:solidFill>
                <a:latin typeface="Vodafone Rg"/>
              </a:defRPr>
            </a:lvl1pPr>
          </a:lstStyle>
          <a:p>
            <a:pPr algn="ctr"/>
            <a:fld id="{F4F63F49-5ED7-468B-8D8B-6AD86FD0E186}" type="datetime3">
              <a:rPr lang="en-US" smtClean="0"/>
              <a:t>8 June 2020</a:t>
            </a:fld>
            <a:endParaRPr lang="en-GB" dirty="0"/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85A58C02-D6EE-4976-94BC-A15DFDDDC1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845500"/>
            <a:ext cx="2157805" cy="156806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939598"/>
                </a:solidFill>
                <a:latin typeface="Vodafone Rg"/>
              </a:defRPr>
            </a:lvl1pPr>
          </a:lstStyle>
          <a:p>
            <a:r>
              <a:rPr lang="en-IN"/>
              <a:t>Confidential</a:t>
            </a:r>
            <a:endParaRPr lang="en-IN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1FE0449-2A96-41B3-958B-2C0C59707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1300616"/>
            <a:ext cx="3685403" cy="254226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2124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4BE803F-A6FA-47FE-90DC-8938AF66B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58F9842-9912-4A18-90F6-540EEBF93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2908C98B-8A3F-4505-B681-F415CE8F9F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5625" y="4833844"/>
            <a:ext cx="2133600" cy="176306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939598"/>
                </a:solidFill>
                <a:latin typeface="Vodafone Rg"/>
              </a:defRPr>
            </a:lvl1pPr>
          </a:lstStyle>
          <a:p>
            <a:pPr algn="ctr"/>
            <a:fld id="{6DD0CD1E-BD3C-4546-ADAF-206FB2604B71}" type="datetime3">
              <a:rPr lang="en-US" smtClean="0"/>
              <a:t>8 June 2020</a:t>
            </a:fld>
            <a:endParaRPr lang="en-GB" dirty="0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F90492ED-A6C1-433C-A436-C8645C0AA5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845500"/>
            <a:ext cx="2157805" cy="156806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939598"/>
                </a:solidFill>
                <a:latin typeface="Vodafone Rg"/>
              </a:defRPr>
            </a:lvl1pPr>
          </a:lstStyle>
          <a:p>
            <a:r>
              <a:rPr lang="en-IN"/>
              <a:t>Confidential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30639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D0B1477-7654-4DAE-ACEF-417D6F510E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9279" y="1972810"/>
            <a:ext cx="7886700" cy="993775"/>
          </a:xfrm>
        </p:spPr>
        <p:txBody>
          <a:bodyPr>
            <a:normAutofit/>
          </a:bodyPr>
          <a:lstStyle>
            <a:lvl1pPr>
              <a:defRPr sz="5400">
                <a:solidFill>
                  <a:srgbClr val="F47920"/>
                </a:solidFill>
                <a:latin typeface="Vodafone Rg"/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313507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2FBEA8-BC48-4F32-A267-B5121D58EE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0" y="0"/>
            <a:ext cx="9142519" cy="5143500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1E655D4-A2C6-4A9B-A280-9B961B0AE79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2267" y="1636542"/>
            <a:ext cx="1602375" cy="1212195"/>
          </a:xfrm>
          <a:noFill/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Aft>
                <a:spcPts val="0"/>
              </a:spcAft>
              <a:buNone/>
              <a:defRPr sz="11200" spc="-1000" baseline="0">
                <a:solidFill>
                  <a:srgbClr val="F47920"/>
                </a:solidFill>
                <a:latin typeface="Vodafone Rg"/>
              </a:defRPr>
            </a:lvl1pPr>
          </a:lstStyle>
          <a:p>
            <a:pPr lvl="0"/>
            <a:r>
              <a:rPr lang="en-US" dirty="0"/>
              <a:t>#</a:t>
            </a:r>
          </a:p>
          <a:p>
            <a:pPr lvl="0"/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D0A4CDC-8A6D-4F0B-B23B-C6A9A9409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17964" y="1897799"/>
            <a:ext cx="5566056" cy="121219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ECFA6060-6A66-4324-A46E-AF95DC799952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3655625" y="4833844"/>
            <a:ext cx="2133600" cy="176306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939598"/>
                </a:solidFill>
                <a:latin typeface="Vodafone Rg"/>
              </a:defRPr>
            </a:lvl1pPr>
          </a:lstStyle>
          <a:p>
            <a:pPr algn="ctr"/>
            <a:fld id="{0F743078-AF41-4BFA-8ADB-23B516AEE600}" type="datetime3">
              <a:rPr lang="en-US" smtClean="0"/>
              <a:t>8 June 2020</a:t>
            </a:fld>
            <a:endParaRPr lang="en-GB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98353415-CBF3-4E74-9881-8645A5A7F3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845500"/>
            <a:ext cx="2157805" cy="156806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939598"/>
                </a:solidFill>
                <a:latin typeface="Vodafone Rg"/>
              </a:defRPr>
            </a:lvl1pPr>
          </a:lstStyle>
          <a:p>
            <a:r>
              <a:rPr lang="en-IN"/>
              <a:t>Confidential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15551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36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3F048-8970-4898-AC67-7F6B1A0BE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0772" y="846364"/>
            <a:ext cx="6360885" cy="3249386"/>
          </a:xfrm>
        </p:spPr>
        <p:txBody>
          <a:bodyPr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F47920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F308FD5A-E40B-4286-A005-DA4DC2BB6C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5625" y="4833844"/>
            <a:ext cx="2133600" cy="176306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939598"/>
                </a:solidFill>
                <a:latin typeface="Vodafone Rg"/>
              </a:defRPr>
            </a:lvl1pPr>
          </a:lstStyle>
          <a:p>
            <a:pPr algn="ctr"/>
            <a:fld id="{31307182-69BD-4E06-B82F-CC7A6FD4D32B}" type="datetime3">
              <a:rPr lang="en-US" smtClean="0"/>
              <a:t>8 June 2020</a:t>
            </a:fld>
            <a:endParaRPr lang="en-GB" dirty="0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DAC2E9F0-D333-4864-926B-7C53587FD9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845500"/>
            <a:ext cx="2157805" cy="156806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939598"/>
                </a:solidFill>
                <a:latin typeface="Vodafone Rg"/>
              </a:defRPr>
            </a:lvl1pPr>
          </a:lstStyle>
          <a:p>
            <a:r>
              <a:rPr lang="en-IN"/>
              <a:t>Confidential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1341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0A232398-199E-4CB6-A9AA-12F3808F3C92}"/>
              </a:ext>
            </a:extLst>
          </p:cNvPr>
          <p:cNvSpPr txBox="1">
            <a:spLocks/>
          </p:cNvSpPr>
          <p:nvPr userDrawn="1"/>
        </p:nvSpPr>
        <p:spPr>
          <a:xfrm>
            <a:off x="769809" y="720221"/>
            <a:ext cx="7299153" cy="667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3000" b="1" dirty="0">
              <a:solidFill>
                <a:srgbClr val="F47920"/>
              </a:solidFill>
              <a:latin typeface="Vodafone Rg"/>
            </a:endParaRPr>
          </a:p>
        </p:txBody>
      </p:sp>
      <p:sp>
        <p:nvSpPr>
          <p:cNvPr id="6" name="Content Placeholder 14">
            <a:extLst>
              <a:ext uri="{FF2B5EF4-FFF2-40B4-BE49-F238E27FC236}">
                <a16:creationId xmlns:a16="http://schemas.microsoft.com/office/drawing/2014/main" id="{7CC0BD6C-C20A-40B4-9C09-B068D39C1688}"/>
              </a:ext>
            </a:extLst>
          </p:cNvPr>
          <p:cNvSpPr txBox="1">
            <a:spLocks/>
          </p:cNvSpPr>
          <p:nvPr userDrawn="1"/>
        </p:nvSpPr>
        <p:spPr>
          <a:xfrm>
            <a:off x="905733" y="1401048"/>
            <a:ext cx="7867564" cy="302553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600" dirty="0">
              <a:solidFill>
                <a:srgbClr val="414042"/>
              </a:solidFill>
              <a:latin typeface="Vodafone Rg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43CA8FB-F748-4FAD-88BC-0ED33A62A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597" y="1867653"/>
            <a:ext cx="3685403" cy="1441604"/>
          </a:xfrm>
        </p:spPr>
        <p:txBody>
          <a:bodyPr>
            <a:normAutofit/>
          </a:bodyPr>
          <a:lstStyle>
            <a:lvl1pPr>
              <a:defRPr sz="3000" b="1">
                <a:latin typeface="Vodafone Rg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3E7810CC-7EEE-417A-AFDE-7EA05B5144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5625" y="4833844"/>
            <a:ext cx="2133600" cy="176306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939598"/>
                </a:solidFill>
                <a:latin typeface="Vodafone Rg"/>
              </a:defRPr>
            </a:lvl1pPr>
          </a:lstStyle>
          <a:p>
            <a:pPr algn="ctr"/>
            <a:fld id="{D9383B7A-F44C-4F1C-AB59-F7DBB89D3592}" type="datetime3">
              <a:rPr lang="en-US" smtClean="0"/>
              <a:t>8 June 2020</a:t>
            </a:fld>
            <a:endParaRPr lang="en-GB" dirty="0"/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85A58C02-D6EE-4976-94BC-A15DFDDDC1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845500"/>
            <a:ext cx="2157805" cy="156806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939598"/>
                </a:solidFill>
                <a:latin typeface="Vodafone Rg"/>
              </a:defRPr>
            </a:lvl1pPr>
          </a:lstStyle>
          <a:p>
            <a:r>
              <a:rPr lang="en-IN"/>
              <a:t>Confidential</a:t>
            </a:r>
            <a:endParaRPr lang="en-IN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1FE0449-2A96-41B3-958B-2C0C59707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1300616"/>
            <a:ext cx="3685403" cy="254226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01713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4BE803F-A6FA-47FE-90DC-8938AF66B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58F9842-9912-4A18-90F6-540EEBF93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2908C98B-8A3F-4505-B681-F415CE8F9F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5625" y="4833844"/>
            <a:ext cx="2133600" cy="176306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939598"/>
                </a:solidFill>
                <a:latin typeface="Vodafone Rg"/>
              </a:defRPr>
            </a:lvl1pPr>
          </a:lstStyle>
          <a:p>
            <a:pPr algn="ctr"/>
            <a:fld id="{F5F7096A-6271-4E1A-AB8A-5AAF6BD24BED}" type="datetime3">
              <a:rPr lang="en-US" smtClean="0"/>
              <a:t>8 June 2020</a:t>
            </a:fld>
            <a:endParaRPr lang="en-GB" dirty="0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F90492ED-A6C1-433C-A436-C8645C0AA5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845500"/>
            <a:ext cx="2157805" cy="156806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939598"/>
                </a:solidFill>
                <a:latin typeface="Vodafone Rg"/>
              </a:defRPr>
            </a:lvl1pPr>
          </a:lstStyle>
          <a:p>
            <a:r>
              <a:rPr lang="en-IN"/>
              <a:t>Confidential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06326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D0B1477-7654-4DAE-ACEF-417D6F510E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9279" y="1972810"/>
            <a:ext cx="7886700" cy="993775"/>
          </a:xfrm>
        </p:spPr>
        <p:txBody>
          <a:bodyPr>
            <a:normAutofit/>
          </a:bodyPr>
          <a:lstStyle>
            <a:lvl1pPr>
              <a:defRPr sz="5400">
                <a:solidFill>
                  <a:srgbClr val="F47920"/>
                </a:solidFill>
                <a:latin typeface="Vodafone Rg"/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05153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2FBEA8-BC48-4F32-A267-B5121D58EE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0" y="0"/>
            <a:ext cx="9142519" cy="5143500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1E655D4-A2C6-4A9B-A280-9B961B0AE79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2267" y="1636542"/>
            <a:ext cx="1602375" cy="1212195"/>
          </a:xfrm>
          <a:noFill/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Aft>
                <a:spcPts val="0"/>
              </a:spcAft>
              <a:buNone/>
              <a:defRPr sz="11200" spc="-1000" baseline="0">
                <a:solidFill>
                  <a:srgbClr val="F47920"/>
                </a:solidFill>
                <a:latin typeface="Vodafone Rg"/>
              </a:defRPr>
            </a:lvl1pPr>
          </a:lstStyle>
          <a:p>
            <a:pPr lvl="0"/>
            <a:r>
              <a:rPr lang="en-US" dirty="0"/>
              <a:t>#</a:t>
            </a:r>
          </a:p>
          <a:p>
            <a:pPr lvl="0"/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D0A4CDC-8A6D-4F0B-B23B-C6A9A9409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17964" y="1897799"/>
            <a:ext cx="5566056" cy="121219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ECFA6060-6A66-4324-A46E-AF95DC799952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3655625" y="4833844"/>
            <a:ext cx="2133600" cy="176306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939598"/>
                </a:solidFill>
                <a:latin typeface="Vodafone Rg"/>
              </a:defRPr>
            </a:lvl1pPr>
          </a:lstStyle>
          <a:p>
            <a:pPr algn="ctr"/>
            <a:fld id="{8B6FB927-7DFD-4BB9-A841-A1F449574C25}" type="datetime3">
              <a:rPr lang="en-US" smtClean="0"/>
              <a:t>8 June 2020</a:t>
            </a:fld>
            <a:endParaRPr lang="en-GB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98353415-CBF3-4E74-9881-8645A5A7F3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845500"/>
            <a:ext cx="2157805" cy="156806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939598"/>
                </a:solidFill>
                <a:latin typeface="Vodafone Rg"/>
              </a:defRPr>
            </a:lvl1pPr>
          </a:lstStyle>
          <a:p>
            <a:r>
              <a:rPr lang="en-IN"/>
              <a:t>Confidential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5540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36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0A232398-199E-4CB6-A9AA-12F3808F3C92}"/>
              </a:ext>
            </a:extLst>
          </p:cNvPr>
          <p:cNvSpPr txBox="1">
            <a:spLocks/>
          </p:cNvSpPr>
          <p:nvPr userDrawn="1"/>
        </p:nvSpPr>
        <p:spPr>
          <a:xfrm>
            <a:off x="769809" y="720221"/>
            <a:ext cx="7299153" cy="667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3000" b="1" dirty="0">
              <a:solidFill>
                <a:srgbClr val="F47920"/>
              </a:solidFill>
              <a:latin typeface="Vodafone Rg"/>
            </a:endParaRPr>
          </a:p>
        </p:txBody>
      </p:sp>
      <p:sp>
        <p:nvSpPr>
          <p:cNvPr id="6" name="Content Placeholder 14">
            <a:extLst>
              <a:ext uri="{FF2B5EF4-FFF2-40B4-BE49-F238E27FC236}">
                <a16:creationId xmlns:a16="http://schemas.microsoft.com/office/drawing/2014/main" id="{7CC0BD6C-C20A-40B4-9C09-B068D39C1688}"/>
              </a:ext>
            </a:extLst>
          </p:cNvPr>
          <p:cNvSpPr txBox="1">
            <a:spLocks/>
          </p:cNvSpPr>
          <p:nvPr userDrawn="1"/>
        </p:nvSpPr>
        <p:spPr>
          <a:xfrm>
            <a:off x="905733" y="1401048"/>
            <a:ext cx="7867564" cy="302553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600" dirty="0">
              <a:solidFill>
                <a:srgbClr val="414042"/>
              </a:solidFill>
              <a:latin typeface="Vodafone Rg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43CA8FB-F748-4FAD-88BC-0ED33A62A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597" y="1867653"/>
            <a:ext cx="3685403" cy="1441604"/>
          </a:xfrm>
        </p:spPr>
        <p:txBody>
          <a:bodyPr>
            <a:normAutofit/>
          </a:bodyPr>
          <a:lstStyle>
            <a:lvl1pPr>
              <a:defRPr sz="3000" b="1">
                <a:latin typeface="Vodafone Rg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3E7810CC-7EEE-417A-AFDE-7EA05B5144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5625" y="4833844"/>
            <a:ext cx="2133600" cy="176306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939598"/>
                </a:solidFill>
                <a:latin typeface="Vodafone Rg"/>
              </a:defRPr>
            </a:lvl1pPr>
          </a:lstStyle>
          <a:p>
            <a:pPr algn="ctr"/>
            <a:fld id="{3A66B27F-FA9C-4C4A-A63A-C9F4E5988673}" type="datetime3">
              <a:rPr lang="en-US" smtClean="0"/>
              <a:t>8 June 2020</a:t>
            </a:fld>
            <a:endParaRPr lang="en-GB" dirty="0"/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85A58C02-D6EE-4976-94BC-A15DFDDDC1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845500"/>
            <a:ext cx="2157805" cy="156806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939598"/>
                </a:solidFill>
                <a:latin typeface="Vodafone Rg"/>
              </a:defRPr>
            </a:lvl1pPr>
          </a:lstStyle>
          <a:p>
            <a:r>
              <a:rPr lang="en-IN"/>
              <a:t>Confidential</a:t>
            </a:r>
            <a:endParaRPr lang="en-IN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1FE0449-2A96-41B3-958B-2C0C59707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1300616"/>
            <a:ext cx="3685403" cy="254226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079561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3F048-8970-4898-AC67-7F6B1A0BE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0772" y="846364"/>
            <a:ext cx="6360885" cy="3249386"/>
          </a:xfrm>
        </p:spPr>
        <p:txBody>
          <a:bodyPr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F47920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F308FD5A-E40B-4286-A005-DA4DC2BB6C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5625" y="4833844"/>
            <a:ext cx="2133600" cy="176306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939598"/>
                </a:solidFill>
                <a:latin typeface="Vodafone Rg"/>
              </a:defRPr>
            </a:lvl1pPr>
          </a:lstStyle>
          <a:p>
            <a:pPr algn="ctr"/>
            <a:fld id="{1E8DBF12-ACAE-440A-AEBD-E2C91A539A4C}" type="datetime3">
              <a:rPr lang="en-US" smtClean="0"/>
              <a:t>8 June 2020</a:t>
            </a:fld>
            <a:endParaRPr lang="en-GB" dirty="0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DAC2E9F0-D333-4864-926B-7C53587FD9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845500"/>
            <a:ext cx="2157805" cy="156806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939598"/>
                </a:solidFill>
                <a:latin typeface="Vodafone Rg"/>
              </a:defRPr>
            </a:lvl1pPr>
          </a:lstStyle>
          <a:p>
            <a:r>
              <a:rPr lang="en-IN"/>
              <a:t>Confidential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80024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0A232398-199E-4CB6-A9AA-12F3808F3C92}"/>
              </a:ext>
            </a:extLst>
          </p:cNvPr>
          <p:cNvSpPr txBox="1">
            <a:spLocks/>
          </p:cNvSpPr>
          <p:nvPr userDrawn="1"/>
        </p:nvSpPr>
        <p:spPr>
          <a:xfrm>
            <a:off x="769809" y="720221"/>
            <a:ext cx="7299153" cy="667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3000" b="1" dirty="0">
              <a:solidFill>
                <a:srgbClr val="F47920"/>
              </a:solidFill>
              <a:latin typeface="Vodafone Rg"/>
            </a:endParaRPr>
          </a:p>
        </p:txBody>
      </p:sp>
      <p:sp>
        <p:nvSpPr>
          <p:cNvPr id="6" name="Content Placeholder 14">
            <a:extLst>
              <a:ext uri="{FF2B5EF4-FFF2-40B4-BE49-F238E27FC236}">
                <a16:creationId xmlns:a16="http://schemas.microsoft.com/office/drawing/2014/main" id="{7CC0BD6C-C20A-40B4-9C09-B068D39C1688}"/>
              </a:ext>
            </a:extLst>
          </p:cNvPr>
          <p:cNvSpPr txBox="1">
            <a:spLocks/>
          </p:cNvSpPr>
          <p:nvPr userDrawn="1"/>
        </p:nvSpPr>
        <p:spPr>
          <a:xfrm>
            <a:off x="905733" y="1401048"/>
            <a:ext cx="7867564" cy="302553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600" dirty="0">
              <a:solidFill>
                <a:srgbClr val="414042"/>
              </a:solidFill>
              <a:latin typeface="Vodafone Rg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43CA8FB-F748-4FAD-88BC-0ED33A62A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597" y="1867653"/>
            <a:ext cx="3685403" cy="1441604"/>
          </a:xfrm>
        </p:spPr>
        <p:txBody>
          <a:bodyPr>
            <a:normAutofit/>
          </a:bodyPr>
          <a:lstStyle>
            <a:lvl1pPr>
              <a:defRPr sz="3000" b="1">
                <a:latin typeface="Vodafone Rg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3E7810CC-7EEE-417A-AFDE-7EA05B5144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5625" y="4833844"/>
            <a:ext cx="2133600" cy="176306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939598"/>
                </a:solidFill>
                <a:latin typeface="Vodafone Rg"/>
              </a:defRPr>
            </a:lvl1pPr>
          </a:lstStyle>
          <a:p>
            <a:pPr algn="ctr"/>
            <a:fld id="{39F3FCBF-3315-471A-9FF3-2B912C5DDD90}" type="datetime3">
              <a:rPr lang="en-US" smtClean="0"/>
              <a:t>8 June 2020</a:t>
            </a:fld>
            <a:endParaRPr lang="en-GB" dirty="0"/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85A58C02-D6EE-4976-94BC-A15DFDDDC1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845500"/>
            <a:ext cx="2157805" cy="156806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939598"/>
                </a:solidFill>
                <a:latin typeface="Vodafone Rg"/>
              </a:defRPr>
            </a:lvl1pPr>
          </a:lstStyle>
          <a:p>
            <a:r>
              <a:rPr lang="en-IN"/>
              <a:t>Confidential</a:t>
            </a:r>
            <a:endParaRPr lang="en-IN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1FE0449-2A96-41B3-958B-2C0C59707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1300616"/>
            <a:ext cx="3685403" cy="254226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45605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4BE803F-A6FA-47FE-90DC-8938AF66B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58F9842-9912-4A18-90F6-540EEBF93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2908C98B-8A3F-4505-B681-F415CE8F9F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5625" y="4833844"/>
            <a:ext cx="2133600" cy="176306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939598"/>
                </a:solidFill>
                <a:latin typeface="Vodafone Rg"/>
              </a:defRPr>
            </a:lvl1pPr>
          </a:lstStyle>
          <a:p>
            <a:pPr algn="ctr"/>
            <a:fld id="{EEC708A4-5635-4722-92C2-789EB99393E0}" type="datetime3">
              <a:rPr lang="en-US" smtClean="0"/>
              <a:t>8 June 2020</a:t>
            </a:fld>
            <a:endParaRPr lang="en-GB" dirty="0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F90492ED-A6C1-433C-A436-C8645C0AA5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845500"/>
            <a:ext cx="2157805" cy="156806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939598"/>
                </a:solidFill>
                <a:latin typeface="Vodafone Rg"/>
              </a:defRPr>
            </a:lvl1pPr>
          </a:lstStyle>
          <a:p>
            <a:r>
              <a:rPr lang="en-IN"/>
              <a:t>Confidential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48518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D0B1477-7654-4DAE-ACEF-417D6F510E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9279" y="1972810"/>
            <a:ext cx="7886700" cy="993775"/>
          </a:xfrm>
        </p:spPr>
        <p:txBody>
          <a:bodyPr>
            <a:normAutofit/>
          </a:bodyPr>
          <a:lstStyle>
            <a:lvl1pPr>
              <a:defRPr sz="5400">
                <a:solidFill>
                  <a:srgbClr val="F47920"/>
                </a:solidFill>
                <a:latin typeface="Vodafone Rg"/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253063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3F048-8970-4898-AC67-7F6B1A0BE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0772" y="846364"/>
            <a:ext cx="6360885" cy="3249386"/>
          </a:xfrm>
        </p:spPr>
        <p:txBody>
          <a:bodyPr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F47920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F308FD5A-E40B-4286-A005-DA4DC2BB6C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5625" y="4833844"/>
            <a:ext cx="2133600" cy="176306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939598"/>
                </a:solidFill>
                <a:latin typeface="Vodafone Rg"/>
              </a:defRPr>
            </a:lvl1pPr>
          </a:lstStyle>
          <a:p>
            <a:pPr algn="ctr"/>
            <a:fld id="{CF4470C1-712B-481D-8A50-4BEA4A002D99}" type="datetime3">
              <a:rPr lang="en-US" smtClean="0"/>
              <a:t>8 June 2020</a:t>
            </a:fld>
            <a:endParaRPr lang="en-GB" dirty="0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DAC2E9F0-D333-4864-926B-7C53587FD9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845500"/>
            <a:ext cx="2157805" cy="156806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939598"/>
                </a:solidFill>
                <a:latin typeface="Vodafone Rg"/>
              </a:defRPr>
            </a:lvl1pPr>
          </a:lstStyle>
          <a:p>
            <a:r>
              <a:rPr lang="en-IN"/>
              <a:t>Confidential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99020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0A232398-199E-4CB6-A9AA-12F3808F3C92}"/>
              </a:ext>
            </a:extLst>
          </p:cNvPr>
          <p:cNvSpPr txBox="1">
            <a:spLocks/>
          </p:cNvSpPr>
          <p:nvPr userDrawn="1"/>
        </p:nvSpPr>
        <p:spPr>
          <a:xfrm>
            <a:off x="769809" y="720221"/>
            <a:ext cx="7299153" cy="667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3000" b="1" dirty="0">
              <a:solidFill>
                <a:srgbClr val="F47920"/>
              </a:solidFill>
              <a:latin typeface="Vodafone Rg"/>
            </a:endParaRPr>
          </a:p>
        </p:txBody>
      </p:sp>
      <p:sp>
        <p:nvSpPr>
          <p:cNvPr id="6" name="Content Placeholder 14">
            <a:extLst>
              <a:ext uri="{FF2B5EF4-FFF2-40B4-BE49-F238E27FC236}">
                <a16:creationId xmlns:a16="http://schemas.microsoft.com/office/drawing/2014/main" id="{7CC0BD6C-C20A-40B4-9C09-B068D39C1688}"/>
              </a:ext>
            </a:extLst>
          </p:cNvPr>
          <p:cNvSpPr txBox="1">
            <a:spLocks/>
          </p:cNvSpPr>
          <p:nvPr userDrawn="1"/>
        </p:nvSpPr>
        <p:spPr>
          <a:xfrm>
            <a:off x="905733" y="1401048"/>
            <a:ext cx="7867564" cy="302553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600" dirty="0">
              <a:solidFill>
                <a:srgbClr val="414042"/>
              </a:solidFill>
              <a:latin typeface="Vodafone Rg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43CA8FB-F748-4FAD-88BC-0ED33A62A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597" y="1867653"/>
            <a:ext cx="3685403" cy="1441604"/>
          </a:xfrm>
        </p:spPr>
        <p:txBody>
          <a:bodyPr>
            <a:normAutofit/>
          </a:bodyPr>
          <a:lstStyle>
            <a:lvl1pPr>
              <a:defRPr sz="3000" b="1">
                <a:latin typeface="Vodafone Rg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3E7810CC-7EEE-417A-AFDE-7EA05B5144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5625" y="4833844"/>
            <a:ext cx="2133600" cy="176306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939598"/>
                </a:solidFill>
                <a:latin typeface="Vodafone Rg"/>
              </a:defRPr>
            </a:lvl1pPr>
          </a:lstStyle>
          <a:p>
            <a:pPr algn="ctr"/>
            <a:fld id="{D18A92FB-D2E6-453D-8A58-29EABFC18BD7}" type="datetime3">
              <a:rPr lang="en-US" smtClean="0"/>
              <a:t>8 June 2020</a:t>
            </a:fld>
            <a:endParaRPr lang="en-GB" dirty="0"/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85A58C02-D6EE-4976-94BC-A15DFDDDC1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845500"/>
            <a:ext cx="2157805" cy="156806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939598"/>
                </a:solidFill>
                <a:latin typeface="Vodafone Rg"/>
              </a:defRPr>
            </a:lvl1pPr>
          </a:lstStyle>
          <a:p>
            <a:r>
              <a:rPr lang="en-IN"/>
              <a:t>Confidential</a:t>
            </a:r>
            <a:endParaRPr lang="en-IN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1FE0449-2A96-41B3-958B-2C0C59707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1300616"/>
            <a:ext cx="3685403" cy="254226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24418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4BE803F-A6FA-47FE-90DC-8938AF66B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58F9842-9912-4A18-90F6-540EEBF93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2908C98B-8A3F-4505-B681-F415CE8F9F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5625" y="4833844"/>
            <a:ext cx="2133600" cy="176306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939598"/>
                </a:solidFill>
                <a:latin typeface="Vodafone Rg"/>
              </a:defRPr>
            </a:lvl1pPr>
          </a:lstStyle>
          <a:p>
            <a:pPr algn="ctr"/>
            <a:fld id="{47112114-D6AA-46EF-A3A5-F52F617B5A9A}" type="datetime3">
              <a:rPr lang="en-US" smtClean="0"/>
              <a:t>8 June 2020</a:t>
            </a:fld>
            <a:endParaRPr lang="en-GB" dirty="0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F90492ED-A6C1-433C-A436-C8645C0AA5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845500"/>
            <a:ext cx="2157805" cy="156806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939598"/>
                </a:solidFill>
                <a:latin typeface="Vodafone Rg"/>
              </a:defRPr>
            </a:lvl1pPr>
          </a:lstStyle>
          <a:p>
            <a:r>
              <a:rPr lang="en-IN"/>
              <a:t>Confidential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08605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4AFC74E-4C99-449F-89D8-679201BA40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5BCD289-635D-4F0E-BB36-DDBED2DA61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161" y="1891757"/>
            <a:ext cx="3247523" cy="1541254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Vodafone Rg"/>
              </a:defRPr>
            </a:lvl1pPr>
          </a:lstStyle>
          <a:p>
            <a:r>
              <a:rPr lang="en-US" dirty="0"/>
              <a:t>Title in </a:t>
            </a:r>
            <a:br>
              <a:rPr lang="en-US" dirty="0"/>
            </a:br>
            <a:r>
              <a:rPr lang="en-US" dirty="0"/>
              <a:t>two lines</a:t>
            </a:r>
          </a:p>
        </p:txBody>
      </p:sp>
    </p:spTree>
    <p:extLst>
      <p:ext uri="{BB962C8B-B14F-4D97-AF65-F5344CB8AC3E}">
        <p14:creationId xmlns:p14="http://schemas.microsoft.com/office/powerpoint/2010/main" val="7279933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D0B1477-7654-4DAE-ACEF-417D6F510E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9279" y="1972810"/>
            <a:ext cx="7886700" cy="993775"/>
          </a:xfrm>
        </p:spPr>
        <p:txBody>
          <a:bodyPr>
            <a:normAutofit/>
          </a:bodyPr>
          <a:lstStyle>
            <a:lvl1pPr>
              <a:defRPr sz="5400">
                <a:solidFill>
                  <a:srgbClr val="F47920"/>
                </a:solidFill>
                <a:latin typeface="Vodafone Rg"/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175042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76EDF-5ED3-4668-BCD9-EB4F79AAA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6E930-016D-4BED-9180-34FAF33DB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3212EA30-ACCD-431F-A415-1474285062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5625" y="4833844"/>
            <a:ext cx="2133600" cy="176306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939598"/>
                </a:solidFill>
                <a:latin typeface="Vodafone Rg"/>
              </a:defRPr>
            </a:lvl1pPr>
          </a:lstStyle>
          <a:p>
            <a:pPr algn="ctr"/>
            <a:fld id="{665A46C4-D665-4F6C-9ECA-CCC28C51C859}" type="datetime3">
              <a:rPr lang="en-US" smtClean="0"/>
              <a:t>8 June 2020</a:t>
            </a:fld>
            <a:endParaRPr lang="en-GB" dirty="0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9FFD93D7-C6D8-4B16-BAAE-50D8ACEF71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845500"/>
            <a:ext cx="2157805" cy="156806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939598"/>
                </a:solidFill>
                <a:latin typeface="Vodafone Rg"/>
              </a:defRPr>
            </a:lvl1pPr>
          </a:lstStyle>
          <a:p>
            <a:r>
              <a:rPr lang="en-IN"/>
              <a:t>Confidential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900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4BE803F-A6FA-47FE-90DC-8938AF66B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58F9842-9912-4A18-90F6-540EEBF93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2908C98B-8A3F-4505-B681-F415CE8F9F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5625" y="4833844"/>
            <a:ext cx="2133600" cy="176306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939598"/>
                </a:solidFill>
                <a:latin typeface="Vodafone Rg"/>
              </a:defRPr>
            </a:lvl1pPr>
          </a:lstStyle>
          <a:p>
            <a:pPr algn="ctr"/>
            <a:fld id="{CA9D403D-4C0B-47A7-B177-A33F80BF466F}" type="datetime3">
              <a:rPr lang="en-US" smtClean="0"/>
              <a:t>8 June 2020</a:t>
            </a:fld>
            <a:endParaRPr lang="en-GB" dirty="0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F90492ED-A6C1-433C-A436-C8645C0AA5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845500"/>
            <a:ext cx="2157805" cy="156806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939598"/>
                </a:solidFill>
                <a:latin typeface="Vodafone Rg"/>
              </a:defRPr>
            </a:lvl1pPr>
          </a:lstStyle>
          <a:p>
            <a:r>
              <a:rPr lang="en-IN"/>
              <a:t>Confidential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53420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0A232398-199E-4CB6-A9AA-12F3808F3C92}"/>
              </a:ext>
            </a:extLst>
          </p:cNvPr>
          <p:cNvSpPr txBox="1">
            <a:spLocks/>
          </p:cNvSpPr>
          <p:nvPr userDrawn="1"/>
        </p:nvSpPr>
        <p:spPr>
          <a:xfrm>
            <a:off x="769809" y="720221"/>
            <a:ext cx="7299153" cy="667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3000" b="1" dirty="0">
              <a:solidFill>
                <a:srgbClr val="F47920"/>
              </a:solidFill>
              <a:latin typeface="Vodafone Rg"/>
            </a:endParaRPr>
          </a:p>
        </p:txBody>
      </p:sp>
      <p:sp>
        <p:nvSpPr>
          <p:cNvPr id="6" name="Content Placeholder 14">
            <a:extLst>
              <a:ext uri="{FF2B5EF4-FFF2-40B4-BE49-F238E27FC236}">
                <a16:creationId xmlns:a16="http://schemas.microsoft.com/office/drawing/2014/main" id="{7CC0BD6C-C20A-40B4-9C09-B068D39C1688}"/>
              </a:ext>
            </a:extLst>
          </p:cNvPr>
          <p:cNvSpPr txBox="1">
            <a:spLocks/>
          </p:cNvSpPr>
          <p:nvPr userDrawn="1"/>
        </p:nvSpPr>
        <p:spPr>
          <a:xfrm>
            <a:off x="905733" y="1401048"/>
            <a:ext cx="7867564" cy="302553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600" dirty="0">
              <a:solidFill>
                <a:srgbClr val="414042"/>
              </a:solidFill>
              <a:latin typeface="Vodafone Rg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43CA8FB-F748-4FAD-88BC-0ED33A62A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597" y="1867653"/>
            <a:ext cx="3685403" cy="1441604"/>
          </a:xfrm>
        </p:spPr>
        <p:txBody>
          <a:bodyPr>
            <a:normAutofit/>
          </a:bodyPr>
          <a:lstStyle>
            <a:lvl1pPr>
              <a:defRPr sz="3000" b="1">
                <a:latin typeface="Vodafone Rg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3E7810CC-7EEE-417A-AFDE-7EA05B5144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5625" y="4833844"/>
            <a:ext cx="2133600" cy="176306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939598"/>
                </a:solidFill>
                <a:latin typeface="Vodafone Rg"/>
              </a:defRPr>
            </a:lvl1pPr>
          </a:lstStyle>
          <a:p>
            <a:pPr algn="ctr"/>
            <a:fld id="{EB373CE1-6E4C-41DB-A162-5B4CC636F8E0}" type="datetime3">
              <a:rPr lang="en-US" smtClean="0"/>
              <a:t>8 June 2020</a:t>
            </a:fld>
            <a:endParaRPr lang="en-GB" dirty="0"/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85A58C02-D6EE-4976-94BC-A15DFDDDC1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845500"/>
            <a:ext cx="2157805" cy="156806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939598"/>
                </a:solidFill>
                <a:latin typeface="Vodafone Rg"/>
              </a:defRPr>
            </a:lvl1pPr>
          </a:lstStyle>
          <a:p>
            <a:r>
              <a:rPr lang="en-IN"/>
              <a:t>Confidential</a:t>
            </a:r>
            <a:endParaRPr lang="en-IN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1FE0449-2A96-41B3-958B-2C0C59707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1300616"/>
            <a:ext cx="3685403" cy="254226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6542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3F048-8970-4898-AC67-7F6B1A0BE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0772" y="846364"/>
            <a:ext cx="6360885" cy="3249386"/>
          </a:xfrm>
        </p:spPr>
        <p:txBody>
          <a:bodyPr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F47920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F308FD5A-E40B-4286-A005-DA4DC2BB6C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5625" y="4833844"/>
            <a:ext cx="2133600" cy="176306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939598"/>
                </a:solidFill>
                <a:latin typeface="Vodafone Rg"/>
              </a:defRPr>
            </a:lvl1pPr>
          </a:lstStyle>
          <a:p>
            <a:pPr algn="ctr"/>
            <a:fld id="{D58DC36D-E3FF-4D61-B939-B21A9819F3E8}" type="datetime3">
              <a:rPr lang="en-US" smtClean="0"/>
              <a:t>8 June 2020</a:t>
            </a:fld>
            <a:endParaRPr lang="en-GB" dirty="0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DAC2E9F0-D333-4864-926B-7C53587FD9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845500"/>
            <a:ext cx="2157805" cy="156806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939598"/>
                </a:solidFill>
                <a:latin typeface="Vodafone Rg"/>
              </a:defRPr>
            </a:lvl1pPr>
          </a:lstStyle>
          <a:p>
            <a:r>
              <a:rPr lang="en-IN"/>
              <a:t>Confidential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01474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0A232398-199E-4CB6-A9AA-12F3808F3C92}"/>
              </a:ext>
            </a:extLst>
          </p:cNvPr>
          <p:cNvSpPr txBox="1">
            <a:spLocks/>
          </p:cNvSpPr>
          <p:nvPr userDrawn="1"/>
        </p:nvSpPr>
        <p:spPr>
          <a:xfrm>
            <a:off x="769809" y="720221"/>
            <a:ext cx="7299153" cy="667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3000" b="1" dirty="0">
              <a:solidFill>
                <a:srgbClr val="F47920"/>
              </a:solidFill>
              <a:latin typeface="Vodafone Rg"/>
            </a:endParaRPr>
          </a:p>
        </p:txBody>
      </p:sp>
      <p:sp>
        <p:nvSpPr>
          <p:cNvPr id="6" name="Content Placeholder 14">
            <a:extLst>
              <a:ext uri="{FF2B5EF4-FFF2-40B4-BE49-F238E27FC236}">
                <a16:creationId xmlns:a16="http://schemas.microsoft.com/office/drawing/2014/main" id="{7CC0BD6C-C20A-40B4-9C09-B068D39C1688}"/>
              </a:ext>
            </a:extLst>
          </p:cNvPr>
          <p:cNvSpPr txBox="1">
            <a:spLocks/>
          </p:cNvSpPr>
          <p:nvPr userDrawn="1"/>
        </p:nvSpPr>
        <p:spPr>
          <a:xfrm>
            <a:off x="905733" y="1401048"/>
            <a:ext cx="7867564" cy="302553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600" dirty="0">
              <a:solidFill>
                <a:srgbClr val="414042"/>
              </a:solidFill>
              <a:latin typeface="Vodafone Rg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43CA8FB-F748-4FAD-88BC-0ED33A62A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597" y="1867653"/>
            <a:ext cx="3685403" cy="1441604"/>
          </a:xfrm>
        </p:spPr>
        <p:txBody>
          <a:bodyPr>
            <a:normAutofit/>
          </a:bodyPr>
          <a:lstStyle>
            <a:lvl1pPr>
              <a:defRPr sz="3000" b="1">
                <a:latin typeface="Vodafone Rg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3E7810CC-7EEE-417A-AFDE-7EA05B5144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5625" y="4833844"/>
            <a:ext cx="2133600" cy="176306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939598"/>
                </a:solidFill>
                <a:latin typeface="Vodafone Rg"/>
              </a:defRPr>
            </a:lvl1pPr>
          </a:lstStyle>
          <a:p>
            <a:pPr algn="ctr"/>
            <a:fld id="{D2EB7365-98E8-49D1-BAB6-3C8E95A51C76}" type="datetime3">
              <a:rPr lang="en-US" smtClean="0"/>
              <a:t>8 June 2020</a:t>
            </a:fld>
            <a:endParaRPr lang="en-GB" dirty="0"/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85A58C02-D6EE-4976-94BC-A15DFDDDC1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845500"/>
            <a:ext cx="2157805" cy="156806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939598"/>
                </a:solidFill>
                <a:latin typeface="Vodafone Rg"/>
              </a:defRPr>
            </a:lvl1pPr>
          </a:lstStyle>
          <a:p>
            <a:r>
              <a:rPr lang="en-IN"/>
              <a:t>Confidential</a:t>
            </a:r>
            <a:endParaRPr lang="en-IN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1FE0449-2A96-41B3-958B-2C0C59707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1300616"/>
            <a:ext cx="3685403" cy="254226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307018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4BE803F-A6FA-47FE-90DC-8938AF66B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58F9842-9912-4A18-90F6-540EEBF93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2908C98B-8A3F-4505-B681-F415CE8F9F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5625" y="4833844"/>
            <a:ext cx="2133600" cy="176306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939598"/>
                </a:solidFill>
                <a:latin typeface="Vodafone Rg"/>
              </a:defRPr>
            </a:lvl1pPr>
          </a:lstStyle>
          <a:p>
            <a:pPr algn="ctr"/>
            <a:fld id="{53E3D6BB-01C2-4126-A7BA-E757E3CAC8D3}" type="datetime3">
              <a:rPr lang="en-US" smtClean="0"/>
              <a:t>8 June 2020</a:t>
            </a:fld>
            <a:endParaRPr lang="en-GB" dirty="0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F90492ED-A6C1-433C-A436-C8645C0AA5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845500"/>
            <a:ext cx="2157805" cy="156806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939598"/>
                </a:solidFill>
                <a:latin typeface="Vodafone Rg"/>
              </a:defRPr>
            </a:lvl1pPr>
          </a:lstStyle>
          <a:p>
            <a:r>
              <a:rPr lang="en-IN"/>
              <a:t>Confidential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611670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4AFC74E-4C99-449F-89D8-679201BA40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5BCD289-635D-4F0E-BB36-DDBED2DA61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161" y="1891757"/>
            <a:ext cx="3247523" cy="1541254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Vodafone Rg"/>
              </a:defRPr>
            </a:lvl1pPr>
          </a:lstStyle>
          <a:p>
            <a:r>
              <a:rPr lang="en-US" dirty="0"/>
              <a:t>Title in </a:t>
            </a:r>
            <a:br>
              <a:rPr lang="en-US" dirty="0"/>
            </a:br>
            <a:r>
              <a:rPr lang="en-US" dirty="0"/>
              <a:t>two lines</a:t>
            </a:r>
          </a:p>
        </p:txBody>
      </p:sp>
    </p:spTree>
    <p:extLst>
      <p:ext uri="{BB962C8B-B14F-4D97-AF65-F5344CB8AC3E}">
        <p14:creationId xmlns:p14="http://schemas.microsoft.com/office/powerpoint/2010/main" val="96177849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D0B1477-7654-4DAE-ACEF-417D6F510E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9279" y="1972810"/>
            <a:ext cx="7886700" cy="993775"/>
          </a:xfrm>
        </p:spPr>
        <p:txBody>
          <a:bodyPr>
            <a:normAutofit/>
          </a:bodyPr>
          <a:lstStyle>
            <a:lvl1pPr>
              <a:defRPr sz="5400">
                <a:solidFill>
                  <a:srgbClr val="F47920"/>
                </a:solidFill>
                <a:latin typeface="Vodafone Rg"/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2201966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2FBEA8-BC48-4F32-A267-B5121D58EE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0" y="0"/>
            <a:ext cx="9142519" cy="5143500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1E655D4-A2C6-4A9B-A280-9B961B0AE79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2267" y="1636542"/>
            <a:ext cx="1602375" cy="1212195"/>
          </a:xfrm>
          <a:noFill/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Aft>
                <a:spcPts val="0"/>
              </a:spcAft>
              <a:buNone/>
              <a:defRPr sz="11200" spc="-1000" baseline="0">
                <a:solidFill>
                  <a:srgbClr val="F47920"/>
                </a:solidFill>
                <a:latin typeface="Vodafone Rg"/>
              </a:defRPr>
            </a:lvl1pPr>
          </a:lstStyle>
          <a:p>
            <a:pPr lvl="0"/>
            <a:r>
              <a:rPr lang="en-US" dirty="0"/>
              <a:t>#</a:t>
            </a:r>
          </a:p>
          <a:p>
            <a:pPr lvl="0"/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D0A4CDC-8A6D-4F0B-B23B-C6A9A9409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17964" y="1897799"/>
            <a:ext cx="5566056" cy="121219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ECFA6060-6A66-4324-A46E-AF95DC799952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3655625" y="4833844"/>
            <a:ext cx="2133600" cy="176306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939598"/>
                </a:solidFill>
                <a:latin typeface="Vodafone Rg"/>
              </a:defRPr>
            </a:lvl1pPr>
          </a:lstStyle>
          <a:p>
            <a:pPr algn="ctr"/>
            <a:fld id="{42CC4306-2CD9-41AA-BB25-60AD91E0E524}" type="datetime3">
              <a:rPr lang="en-US" smtClean="0"/>
              <a:t>8 June 2020</a:t>
            </a:fld>
            <a:endParaRPr lang="en-GB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98353415-CBF3-4E74-9881-8645A5A7F3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845500"/>
            <a:ext cx="2157805" cy="156806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939598"/>
                </a:solidFill>
                <a:latin typeface="Vodafone Rg"/>
              </a:defRPr>
            </a:lvl1pPr>
          </a:lstStyle>
          <a:p>
            <a:r>
              <a:rPr lang="en-IN"/>
              <a:t>Confidential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72873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36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76EDF-5ED3-4668-BCD9-EB4F79AAA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6E930-016D-4BED-9180-34FAF33DB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3212EA30-ACCD-431F-A415-1474285062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5625" y="4833844"/>
            <a:ext cx="2133600" cy="176306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939598"/>
                </a:solidFill>
                <a:latin typeface="Vodafone Rg"/>
              </a:defRPr>
            </a:lvl1pPr>
          </a:lstStyle>
          <a:p>
            <a:pPr algn="ctr"/>
            <a:fld id="{E0AC312D-3773-4DBD-8CC0-986DA9138ADA}" type="datetime3">
              <a:rPr lang="en-US" smtClean="0"/>
              <a:t>8 June 2020</a:t>
            </a:fld>
            <a:endParaRPr lang="en-GB" dirty="0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9FFD93D7-C6D8-4B16-BAAE-50D8ACEF71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845500"/>
            <a:ext cx="2157805" cy="156806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939598"/>
                </a:solidFill>
                <a:latin typeface="Vodafone Rg"/>
              </a:defRPr>
            </a:lvl1pPr>
          </a:lstStyle>
          <a:p>
            <a:r>
              <a:rPr lang="en-IN"/>
              <a:t>Confidential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894487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0A232398-199E-4CB6-A9AA-12F3808F3C92}"/>
              </a:ext>
            </a:extLst>
          </p:cNvPr>
          <p:cNvSpPr txBox="1">
            <a:spLocks/>
          </p:cNvSpPr>
          <p:nvPr userDrawn="1"/>
        </p:nvSpPr>
        <p:spPr>
          <a:xfrm>
            <a:off x="769809" y="720221"/>
            <a:ext cx="7299153" cy="667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3000" b="1" dirty="0">
              <a:solidFill>
                <a:srgbClr val="F47920"/>
              </a:solidFill>
              <a:latin typeface="Vodafone Rg"/>
            </a:endParaRPr>
          </a:p>
        </p:txBody>
      </p:sp>
      <p:sp>
        <p:nvSpPr>
          <p:cNvPr id="6" name="Content Placeholder 14">
            <a:extLst>
              <a:ext uri="{FF2B5EF4-FFF2-40B4-BE49-F238E27FC236}">
                <a16:creationId xmlns:a16="http://schemas.microsoft.com/office/drawing/2014/main" id="{7CC0BD6C-C20A-40B4-9C09-B068D39C1688}"/>
              </a:ext>
            </a:extLst>
          </p:cNvPr>
          <p:cNvSpPr txBox="1">
            <a:spLocks/>
          </p:cNvSpPr>
          <p:nvPr userDrawn="1"/>
        </p:nvSpPr>
        <p:spPr>
          <a:xfrm>
            <a:off x="905733" y="1401048"/>
            <a:ext cx="7867564" cy="302553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600" dirty="0">
              <a:solidFill>
                <a:srgbClr val="414042"/>
              </a:solidFill>
              <a:latin typeface="Vodafone Rg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43CA8FB-F748-4FAD-88BC-0ED33A62A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597" y="1867653"/>
            <a:ext cx="3685403" cy="1441604"/>
          </a:xfrm>
        </p:spPr>
        <p:txBody>
          <a:bodyPr>
            <a:normAutofit/>
          </a:bodyPr>
          <a:lstStyle>
            <a:lvl1pPr>
              <a:defRPr sz="3000" b="1">
                <a:latin typeface="Vodafone Rg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3E7810CC-7EEE-417A-AFDE-7EA05B5144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5625" y="4833844"/>
            <a:ext cx="2133600" cy="176306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939598"/>
                </a:solidFill>
                <a:latin typeface="Vodafone Rg"/>
              </a:defRPr>
            </a:lvl1pPr>
          </a:lstStyle>
          <a:p>
            <a:pPr algn="ctr"/>
            <a:fld id="{5A70B3B4-3801-437E-8040-D795332D3BE4}" type="datetime3">
              <a:rPr lang="en-US" smtClean="0"/>
              <a:t>8 June 2020</a:t>
            </a:fld>
            <a:endParaRPr lang="en-GB" dirty="0"/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85A58C02-D6EE-4976-94BC-A15DFDDDC1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845500"/>
            <a:ext cx="2157805" cy="156806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939598"/>
                </a:solidFill>
                <a:latin typeface="Vodafone Rg"/>
              </a:defRPr>
            </a:lvl1pPr>
          </a:lstStyle>
          <a:p>
            <a:r>
              <a:rPr lang="en-IN"/>
              <a:t>Confidential</a:t>
            </a:r>
            <a:endParaRPr lang="en-IN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1FE0449-2A96-41B3-958B-2C0C59707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1300616"/>
            <a:ext cx="3685403" cy="254226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821851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76EDF-5ED3-4668-BCD9-EB4F79AAA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6E930-016D-4BED-9180-34FAF33DB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3212EA30-ACCD-431F-A415-1474285062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5625" y="4833844"/>
            <a:ext cx="2133600" cy="176306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939598"/>
                </a:solidFill>
                <a:latin typeface="Vodafone Rg"/>
              </a:defRPr>
            </a:lvl1pPr>
          </a:lstStyle>
          <a:p>
            <a:pPr algn="ctr"/>
            <a:fld id="{E404738D-4C28-46F0-AC6E-41AC2875FB14}" type="datetime3">
              <a:rPr lang="en-US" smtClean="0"/>
              <a:t>8 June 2020</a:t>
            </a:fld>
            <a:endParaRPr lang="en-GB" dirty="0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9FFD93D7-C6D8-4B16-BAAE-50D8ACEF71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845500"/>
            <a:ext cx="2157805" cy="156806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939598"/>
                </a:solidFill>
                <a:latin typeface="Vodafone Rg"/>
              </a:defRPr>
            </a:lvl1pPr>
          </a:lstStyle>
          <a:p>
            <a:r>
              <a:rPr lang="en-IN"/>
              <a:t>Confidential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1440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D0B1477-7654-4DAE-ACEF-417D6F510E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9279" y="1972810"/>
            <a:ext cx="7886700" cy="993775"/>
          </a:xfrm>
        </p:spPr>
        <p:txBody>
          <a:bodyPr>
            <a:normAutofit/>
          </a:bodyPr>
          <a:lstStyle>
            <a:lvl1pPr>
              <a:defRPr sz="5400">
                <a:solidFill>
                  <a:srgbClr val="F47920"/>
                </a:solidFill>
                <a:latin typeface="Vodafone Rg"/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2261776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0A232398-199E-4CB6-A9AA-12F3808F3C92}"/>
              </a:ext>
            </a:extLst>
          </p:cNvPr>
          <p:cNvSpPr txBox="1">
            <a:spLocks/>
          </p:cNvSpPr>
          <p:nvPr userDrawn="1"/>
        </p:nvSpPr>
        <p:spPr>
          <a:xfrm>
            <a:off x="769809" y="720221"/>
            <a:ext cx="7299153" cy="667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3000" b="1" dirty="0">
              <a:solidFill>
                <a:srgbClr val="F47920"/>
              </a:solidFill>
              <a:latin typeface="Vodafone Rg"/>
            </a:endParaRPr>
          </a:p>
        </p:txBody>
      </p:sp>
      <p:sp>
        <p:nvSpPr>
          <p:cNvPr id="6" name="Content Placeholder 14">
            <a:extLst>
              <a:ext uri="{FF2B5EF4-FFF2-40B4-BE49-F238E27FC236}">
                <a16:creationId xmlns:a16="http://schemas.microsoft.com/office/drawing/2014/main" id="{7CC0BD6C-C20A-40B4-9C09-B068D39C1688}"/>
              </a:ext>
            </a:extLst>
          </p:cNvPr>
          <p:cNvSpPr txBox="1">
            <a:spLocks/>
          </p:cNvSpPr>
          <p:nvPr userDrawn="1"/>
        </p:nvSpPr>
        <p:spPr>
          <a:xfrm>
            <a:off x="905733" y="1401048"/>
            <a:ext cx="7867564" cy="302553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600" dirty="0">
              <a:solidFill>
                <a:srgbClr val="414042"/>
              </a:solidFill>
              <a:latin typeface="Vodafone Rg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43CA8FB-F748-4FAD-88BC-0ED33A62A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597" y="1867653"/>
            <a:ext cx="3685403" cy="1441604"/>
          </a:xfrm>
        </p:spPr>
        <p:txBody>
          <a:bodyPr>
            <a:normAutofit/>
          </a:bodyPr>
          <a:lstStyle>
            <a:lvl1pPr>
              <a:defRPr sz="3000" b="1">
                <a:latin typeface="Vodafone Rg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3E7810CC-7EEE-417A-AFDE-7EA05B5144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5625" y="4833844"/>
            <a:ext cx="2133600" cy="176306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939598"/>
                </a:solidFill>
                <a:latin typeface="Vodafone Rg"/>
              </a:defRPr>
            </a:lvl1pPr>
          </a:lstStyle>
          <a:p>
            <a:pPr algn="ctr"/>
            <a:fld id="{903AB927-102C-4F36-8C84-029C38198918}" type="datetime3">
              <a:rPr lang="en-US" smtClean="0"/>
              <a:t>8 June 2020</a:t>
            </a:fld>
            <a:endParaRPr lang="en-GB" dirty="0"/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85A58C02-D6EE-4976-94BC-A15DFDDDC1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845500"/>
            <a:ext cx="2157805" cy="156806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939598"/>
                </a:solidFill>
                <a:latin typeface="Vodafone Rg"/>
              </a:defRPr>
            </a:lvl1pPr>
          </a:lstStyle>
          <a:p>
            <a:r>
              <a:rPr lang="en-IN"/>
              <a:t>Confidential</a:t>
            </a:r>
            <a:endParaRPr lang="en-IN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1FE0449-2A96-41B3-958B-2C0C59707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1300616"/>
            <a:ext cx="3685403" cy="254226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22816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3F048-8970-4898-AC67-7F6B1A0BE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0772" y="846364"/>
            <a:ext cx="6360885" cy="3249386"/>
          </a:xfrm>
        </p:spPr>
        <p:txBody>
          <a:bodyPr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F47920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F308FD5A-E40B-4286-A005-DA4DC2BB6C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5625" y="4833844"/>
            <a:ext cx="2133600" cy="176306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939598"/>
                </a:solidFill>
                <a:latin typeface="Vodafone Rg"/>
              </a:defRPr>
            </a:lvl1pPr>
          </a:lstStyle>
          <a:p>
            <a:pPr algn="ctr"/>
            <a:fld id="{2C58F3A3-ABE4-4207-8AA3-DAC5634FBD38}" type="datetime3">
              <a:rPr lang="en-US" smtClean="0"/>
              <a:t>8 June 2020</a:t>
            </a:fld>
            <a:endParaRPr lang="en-GB" dirty="0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DAC2E9F0-D333-4864-926B-7C53587FD9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845500"/>
            <a:ext cx="2157805" cy="156806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939598"/>
                </a:solidFill>
                <a:latin typeface="Vodafone Rg"/>
              </a:defRPr>
            </a:lvl1pPr>
          </a:lstStyle>
          <a:p>
            <a:r>
              <a:rPr lang="en-IN"/>
              <a:t>Confidential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516704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0A232398-199E-4CB6-A9AA-12F3808F3C92}"/>
              </a:ext>
            </a:extLst>
          </p:cNvPr>
          <p:cNvSpPr txBox="1">
            <a:spLocks/>
          </p:cNvSpPr>
          <p:nvPr userDrawn="1"/>
        </p:nvSpPr>
        <p:spPr>
          <a:xfrm>
            <a:off x="769809" y="720221"/>
            <a:ext cx="7299153" cy="667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3000" b="1" dirty="0">
              <a:solidFill>
                <a:srgbClr val="F47920"/>
              </a:solidFill>
              <a:latin typeface="Vodafone Rg"/>
            </a:endParaRPr>
          </a:p>
        </p:txBody>
      </p:sp>
      <p:sp>
        <p:nvSpPr>
          <p:cNvPr id="6" name="Content Placeholder 14">
            <a:extLst>
              <a:ext uri="{FF2B5EF4-FFF2-40B4-BE49-F238E27FC236}">
                <a16:creationId xmlns:a16="http://schemas.microsoft.com/office/drawing/2014/main" id="{7CC0BD6C-C20A-40B4-9C09-B068D39C1688}"/>
              </a:ext>
            </a:extLst>
          </p:cNvPr>
          <p:cNvSpPr txBox="1">
            <a:spLocks/>
          </p:cNvSpPr>
          <p:nvPr userDrawn="1"/>
        </p:nvSpPr>
        <p:spPr>
          <a:xfrm>
            <a:off x="905733" y="1401048"/>
            <a:ext cx="7867564" cy="302553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600" dirty="0">
              <a:solidFill>
                <a:srgbClr val="414042"/>
              </a:solidFill>
              <a:latin typeface="Vodafone Rg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43CA8FB-F748-4FAD-88BC-0ED33A62A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597" y="1867653"/>
            <a:ext cx="3685403" cy="1441604"/>
          </a:xfrm>
        </p:spPr>
        <p:txBody>
          <a:bodyPr>
            <a:normAutofit/>
          </a:bodyPr>
          <a:lstStyle>
            <a:lvl1pPr>
              <a:defRPr sz="3000" b="1">
                <a:latin typeface="Vodafone Rg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3E7810CC-7EEE-417A-AFDE-7EA05B5144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5625" y="4833844"/>
            <a:ext cx="2133600" cy="176306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939598"/>
                </a:solidFill>
                <a:latin typeface="Vodafone Rg"/>
              </a:defRPr>
            </a:lvl1pPr>
          </a:lstStyle>
          <a:p>
            <a:pPr algn="ctr"/>
            <a:fld id="{A8BF9A13-167E-4B9B-B7CB-69F320A2FC6A}" type="datetime3">
              <a:rPr lang="en-US" smtClean="0"/>
              <a:t>8 June 2020</a:t>
            </a:fld>
            <a:endParaRPr lang="en-GB" dirty="0"/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85A58C02-D6EE-4976-94BC-A15DFDDDC1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845500"/>
            <a:ext cx="2157805" cy="156806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939598"/>
                </a:solidFill>
                <a:latin typeface="Vodafone Rg"/>
              </a:defRPr>
            </a:lvl1pPr>
          </a:lstStyle>
          <a:p>
            <a:r>
              <a:rPr lang="en-IN"/>
              <a:t>Confidential</a:t>
            </a:r>
            <a:endParaRPr lang="en-IN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1FE0449-2A96-41B3-958B-2C0C59707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1300616"/>
            <a:ext cx="3685403" cy="254226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856829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4BE803F-A6FA-47FE-90DC-8938AF66B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58F9842-9912-4A18-90F6-540EEBF93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2908C98B-8A3F-4505-B681-F415CE8F9F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5625" y="4833844"/>
            <a:ext cx="2133600" cy="176306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939598"/>
                </a:solidFill>
                <a:latin typeface="Vodafone Rg"/>
              </a:defRPr>
            </a:lvl1pPr>
          </a:lstStyle>
          <a:p>
            <a:pPr algn="ctr"/>
            <a:fld id="{AA4BA944-0C7A-41E0-87C2-EE2EA63FBB4A}" type="datetime3">
              <a:rPr lang="en-US" smtClean="0"/>
              <a:t>8 June 2020</a:t>
            </a:fld>
            <a:endParaRPr lang="en-GB" dirty="0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F90492ED-A6C1-433C-A436-C8645C0AA5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845500"/>
            <a:ext cx="2157805" cy="156806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939598"/>
                </a:solidFill>
                <a:latin typeface="Vodafone Rg"/>
              </a:defRPr>
            </a:lvl1pPr>
          </a:lstStyle>
          <a:p>
            <a:r>
              <a:rPr lang="en-IN"/>
              <a:t>Confidential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40939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4AFC74E-4C99-449F-89D8-679201BA40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5BCD289-635D-4F0E-BB36-DDBED2DA61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161" y="1891757"/>
            <a:ext cx="3247523" cy="1541254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Vodafone Rg"/>
              </a:defRPr>
            </a:lvl1pPr>
          </a:lstStyle>
          <a:p>
            <a:r>
              <a:rPr lang="en-US" dirty="0"/>
              <a:t>Title in </a:t>
            </a:r>
            <a:br>
              <a:rPr lang="en-US" dirty="0"/>
            </a:br>
            <a:r>
              <a:rPr lang="en-US" dirty="0"/>
              <a:t>two lines</a:t>
            </a:r>
          </a:p>
        </p:txBody>
      </p:sp>
    </p:spTree>
    <p:extLst>
      <p:ext uri="{BB962C8B-B14F-4D97-AF65-F5344CB8AC3E}">
        <p14:creationId xmlns:p14="http://schemas.microsoft.com/office/powerpoint/2010/main" val="364933432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D0B1477-7654-4DAE-ACEF-417D6F510E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9279" y="1972810"/>
            <a:ext cx="7886700" cy="993775"/>
          </a:xfrm>
        </p:spPr>
        <p:txBody>
          <a:bodyPr>
            <a:normAutofit/>
          </a:bodyPr>
          <a:lstStyle>
            <a:lvl1pPr>
              <a:defRPr sz="5400">
                <a:solidFill>
                  <a:srgbClr val="F47920"/>
                </a:solidFill>
                <a:latin typeface="Vodafone Rg"/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9499832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2FBEA8-BC48-4F32-A267-B5121D58EE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0" y="0"/>
            <a:ext cx="9142519" cy="5143500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1E655D4-A2C6-4A9B-A280-9B961B0AE79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2267" y="1636542"/>
            <a:ext cx="1602375" cy="1212195"/>
          </a:xfrm>
          <a:noFill/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Aft>
                <a:spcPts val="0"/>
              </a:spcAft>
              <a:buNone/>
              <a:defRPr sz="11200" spc="-1000" baseline="0">
                <a:solidFill>
                  <a:srgbClr val="F47920"/>
                </a:solidFill>
                <a:latin typeface="Vodafone Rg"/>
              </a:defRPr>
            </a:lvl1pPr>
          </a:lstStyle>
          <a:p>
            <a:pPr lvl="0"/>
            <a:r>
              <a:rPr lang="en-US" dirty="0"/>
              <a:t>#</a:t>
            </a:r>
          </a:p>
          <a:p>
            <a:pPr lvl="0"/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D0A4CDC-8A6D-4F0B-B23B-C6A9A9409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17964" y="1897799"/>
            <a:ext cx="5566056" cy="121219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ECFA6060-6A66-4324-A46E-AF95DC799952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3655625" y="4833844"/>
            <a:ext cx="2133600" cy="176306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939598"/>
                </a:solidFill>
                <a:latin typeface="Vodafone Rg"/>
              </a:defRPr>
            </a:lvl1pPr>
          </a:lstStyle>
          <a:p>
            <a:pPr algn="ctr"/>
            <a:fld id="{BBC34394-BAA1-4339-BA7B-EEC28C97E16D}" type="datetime3">
              <a:rPr lang="en-US" smtClean="0"/>
              <a:t>8 June 2020</a:t>
            </a:fld>
            <a:endParaRPr lang="en-GB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98353415-CBF3-4E74-9881-8645A5A7F3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845500"/>
            <a:ext cx="2157805" cy="156806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939598"/>
                </a:solidFill>
                <a:latin typeface="Vodafone Rg"/>
              </a:defRPr>
            </a:lvl1pPr>
          </a:lstStyle>
          <a:p>
            <a:r>
              <a:rPr lang="en-IN"/>
              <a:t>Confidential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64524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36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3F048-8970-4898-AC67-7F6B1A0BE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0772" y="846364"/>
            <a:ext cx="6360885" cy="3249386"/>
          </a:xfrm>
        </p:spPr>
        <p:txBody>
          <a:bodyPr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F47920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F308FD5A-E40B-4286-A005-DA4DC2BB6C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5625" y="4833844"/>
            <a:ext cx="2133600" cy="176306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939598"/>
                </a:solidFill>
                <a:latin typeface="Vodafone Rg"/>
              </a:defRPr>
            </a:lvl1pPr>
          </a:lstStyle>
          <a:p>
            <a:pPr algn="ctr"/>
            <a:fld id="{9A97B218-7F8B-4038-A51A-309CF6732FD4}" type="datetime3">
              <a:rPr lang="en-US" smtClean="0"/>
              <a:t>8 June 2020</a:t>
            </a:fld>
            <a:endParaRPr lang="en-GB" dirty="0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DAC2E9F0-D333-4864-926B-7C53587FD9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845500"/>
            <a:ext cx="2157805" cy="156806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939598"/>
                </a:solidFill>
                <a:latin typeface="Vodafone Rg"/>
              </a:defRPr>
            </a:lvl1pPr>
          </a:lstStyle>
          <a:p>
            <a:r>
              <a:rPr lang="en-IN"/>
              <a:t>Confidential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2060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0A232398-199E-4CB6-A9AA-12F3808F3C92}"/>
              </a:ext>
            </a:extLst>
          </p:cNvPr>
          <p:cNvSpPr txBox="1">
            <a:spLocks/>
          </p:cNvSpPr>
          <p:nvPr userDrawn="1"/>
        </p:nvSpPr>
        <p:spPr>
          <a:xfrm>
            <a:off x="769809" y="720221"/>
            <a:ext cx="7299153" cy="667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3000" b="1" dirty="0">
              <a:solidFill>
                <a:srgbClr val="F47920"/>
              </a:solidFill>
              <a:latin typeface="Vodafone Rg"/>
            </a:endParaRPr>
          </a:p>
        </p:txBody>
      </p:sp>
      <p:sp>
        <p:nvSpPr>
          <p:cNvPr id="6" name="Content Placeholder 14">
            <a:extLst>
              <a:ext uri="{FF2B5EF4-FFF2-40B4-BE49-F238E27FC236}">
                <a16:creationId xmlns:a16="http://schemas.microsoft.com/office/drawing/2014/main" id="{7CC0BD6C-C20A-40B4-9C09-B068D39C1688}"/>
              </a:ext>
            </a:extLst>
          </p:cNvPr>
          <p:cNvSpPr txBox="1">
            <a:spLocks/>
          </p:cNvSpPr>
          <p:nvPr userDrawn="1"/>
        </p:nvSpPr>
        <p:spPr>
          <a:xfrm>
            <a:off x="905733" y="1401048"/>
            <a:ext cx="7867564" cy="302553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600" dirty="0">
              <a:solidFill>
                <a:srgbClr val="414042"/>
              </a:solidFill>
              <a:latin typeface="Vodafone Rg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43CA8FB-F748-4FAD-88BC-0ED33A62A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597" y="1867653"/>
            <a:ext cx="3685403" cy="1441604"/>
          </a:xfrm>
        </p:spPr>
        <p:txBody>
          <a:bodyPr>
            <a:normAutofit/>
          </a:bodyPr>
          <a:lstStyle>
            <a:lvl1pPr>
              <a:defRPr sz="3000" b="1">
                <a:latin typeface="Vodafone Rg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3E7810CC-7EEE-417A-AFDE-7EA05B5144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5625" y="4833844"/>
            <a:ext cx="2133600" cy="176306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939598"/>
                </a:solidFill>
                <a:latin typeface="Vodafone Rg"/>
              </a:defRPr>
            </a:lvl1pPr>
          </a:lstStyle>
          <a:p>
            <a:pPr algn="ctr"/>
            <a:fld id="{DAAF76D5-0562-4401-81B1-CC247112D53B}" type="datetime3">
              <a:rPr lang="en-US" smtClean="0"/>
              <a:t>8 June 2020</a:t>
            </a:fld>
            <a:endParaRPr lang="en-GB" dirty="0"/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85A58C02-D6EE-4976-94BC-A15DFDDDC1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845500"/>
            <a:ext cx="2157805" cy="156806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939598"/>
                </a:solidFill>
                <a:latin typeface="Vodafone Rg"/>
              </a:defRPr>
            </a:lvl1pPr>
          </a:lstStyle>
          <a:p>
            <a:r>
              <a:rPr lang="en-IN"/>
              <a:t>Confidential</a:t>
            </a:r>
            <a:endParaRPr lang="en-IN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1FE0449-2A96-41B3-958B-2C0C59707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1300616"/>
            <a:ext cx="3685403" cy="254226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10706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4BE803F-A6FA-47FE-90DC-8938AF66B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58F9842-9912-4A18-90F6-540EEBF93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2908C98B-8A3F-4505-B681-F415CE8F9F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5625" y="4833844"/>
            <a:ext cx="2133600" cy="176306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939598"/>
                </a:solidFill>
                <a:latin typeface="Vodafone Rg"/>
              </a:defRPr>
            </a:lvl1pPr>
          </a:lstStyle>
          <a:p>
            <a:pPr algn="ctr"/>
            <a:fld id="{92077216-B222-4CDD-8A39-D2DC9DF0D09C}" type="datetime3">
              <a:rPr lang="en-US" smtClean="0"/>
              <a:t>8 June 2020</a:t>
            </a:fld>
            <a:endParaRPr lang="en-GB" dirty="0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F90492ED-A6C1-433C-A436-C8645C0AA5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845500"/>
            <a:ext cx="2157805" cy="156806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939598"/>
                </a:solidFill>
                <a:latin typeface="Vodafone Rg"/>
              </a:defRPr>
            </a:lvl1pPr>
          </a:lstStyle>
          <a:p>
            <a:r>
              <a:rPr lang="en-IN"/>
              <a:t>Confidential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40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D0B1477-7654-4DAE-ACEF-417D6F510E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9279" y="1972810"/>
            <a:ext cx="7886700" cy="993775"/>
          </a:xfrm>
        </p:spPr>
        <p:txBody>
          <a:bodyPr>
            <a:normAutofit/>
          </a:bodyPr>
          <a:lstStyle>
            <a:lvl1pPr>
              <a:defRPr sz="5400">
                <a:solidFill>
                  <a:srgbClr val="F47920"/>
                </a:solidFill>
                <a:latin typeface="Vodafone Rg"/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5504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2FBEA8-BC48-4F32-A267-B5121D58EE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0" y="0"/>
            <a:ext cx="9142519" cy="5143500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1E655D4-A2C6-4A9B-A280-9B961B0AE79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2267" y="1636542"/>
            <a:ext cx="1602375" cy="1212195"/>
          </a:xfrm>
          <a:noFill/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Aft>
                <a:spcPts val="0"/>
              </a:spcAft>
              <a:buNone/>
              <a:defRPr sz="11200" spc="-1000" baseline="0">
                <a:solidFill>
                  <a:srgbClr val="F47920"/>
                </a:solidFill>
                <a:latin typeface="Vodafone Rg"/>
              </a:defRPr>
            </a:lvl1pPr>
          </a:lstStyle>
          <a:p>
            <a:pPr lvl="0"/>
            <a:r>
              <a:rPr lang="en-US" dirty="0"/>
              <a:t>#</a:t>
            </a:r>
          </a:p>
          <a:p>
            <a:pPr lvl="0"/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D0A4CDC-8A6D-4F0B-B23B-C6A9A9409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17964" y="1897799"/>
            <a:ext cx="5566056" cy="121219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ECFA6060-6A66-4324-A46E-AF95DC799952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3655625" y="4833844"/>
            <a:ext cx="2133600" cy="176306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939598"/>
                </a:solidFill>
                <a:latin typeface="Vodafone Rg"/>
              </a:defRPr>
            </a:lvl1pPr>
          </a:lstStyle>
          <a:p>
            <a:pPr algn="ctr"/>
            <a:fld id="{2C287642-C644-4C23-87B2-9B71373DD06B}" type="datetime3">
              <a:rPr lang="en-US" smtClean="0"/>
              <a:t>8 June 2020</a:t>
            </a:fld>
            <a:endParaRPr lang="en-GB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98353415-CBF3-4E74-9881-8645A5A7F3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845500"/>
            <a:ext cx="2157805" cy="156806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939598"/>
                </a:solidFill>
                <a:latin typeface="Vodafone Rg"/>
              </a:defRPr>
            </a:lvl1pPr>
          </a:lstStyle>
          <a:p>
            <a:r>
              <a:rPr lang="en-IN"/>
              <a:t>Confidential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446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36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theme" Target="../theme/theme10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1.pn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43.xml"/><Relationship Id="rId7" Type="http://schemas.openxmlformats.org/officeDocument/2006/relationships/theme" Target="../theme/theme11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5.xml"/><Relationship Id="rId4" Type="http://schemas.openxmlformats.org/officeDocument/2006/relationships/slideLayout" Target="../slideLayouts/slideLayout4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.png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23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3.xml"/><Relationship Id="rId7" Type="http://schemas.openxmlformats.org/officeDocument/2006/relationships/theme" Target="../theme/theme8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37E309-769E-4B2E-9F4E-9CA7D6E5F78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40" y="0"/>
            <a:ext cx="9142519" cy="51435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381640-EEEB-463F-A617-85F1775ED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4293C-0C2A-41F8-942E-9D9103FF9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8E64CF26-6420-4EE6-A54E-5A213A2A00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5625" y="4833844"/>
            <a:ext cx="2133600" cy="176306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939598"/>
                </a:solidFill>
                <a:latin typeface="Vodafone Rg"/>
              </a:defRPr>
            </a:lvl1pPr>
          </a:lstStyle>
          <a:p>
            <a:pPr algn="ctr"/>
            <a:fld id="{FEEE9A4A-FBED-4F2F-B25B-A1AF0F78FFD5}" type="datetime3">
              <a:rPr lang="en-US" smtClean="0"/>
              <a:t>8 June 2020</a:t>
            </a:fld>
            <a:endParaRPr lang="en-GB" dirty="0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3A4CFFB4-1176-4B3B-A304-426899AADD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845500"/>
            <a:ext cx="2157805" cy="156806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939598"/>
                </a:solidFill>
                <a:latin typeface="Vodafone Rg"/>
              </a:defRPr>
            </a:lvl1pPr>
          </a:lstStyle>
          <a:p>
            <a:r>
              <a:rPr lang="en-IN"/>
              <a:t>Confidential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8808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7" r:id="rId2"/>
    <p:sldLayoutId id="2147483838" r:id="rId3"/>
    <p:sldLayoutId id="2147483866" r:id="rId4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880" userDrawn="1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37E309-769E-4B2E-9F4E-9CA7D6E5F78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40" y="0"/>
            <a:ext cx="9142519" cy="51435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381640-EEEB-463F-A617-85F1775ED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4293C-0C2A-41F8-942E-9D9103FF9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8E64CF26-6420-4EE6-A54E-5A213A2A00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5625" y="4833844"/>
            <a:ext cx="2133600" cy="176306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939598"/>
                </a:solidFill>
                <a:latin typeface="Vodafone Rg"/>
              </a:defRPr>
            </a:lvl1pPr>
          </a:lstStyle>
          <a:p>
            <a:pPr algn="ctr"/>
            <a:fld id="{25627D2B-A160-49C9-8036-3D321C8A8FBB}" type="datetime3">
              <a:rPr lang="en-US" smtClean="0"/>
              <a:t>8 June 2020</a:t>
            </a:fld>
            <a:endParaRPr lang="en-GB" dirty="0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3A4CFFB4-1176-4B3B-A304-426899AADD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845500"/>
            <a:ext cx="2157805" cy="156806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939598"/>
                </a:solidFill>
                <a:latin typeface="Vodafone Rg"/>
              </a:defRPr>
            </a:lvl1pPr>
          </a:lstStyle>
          <a:p>
            <a:r>
              <a:rPr lang="en-IN"/>
              <a:t>Confidential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8550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2" r:id="rId1"/>
    <p:sldLayoutId id="2147484013" r:id="rId2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880">
          <p15:clr>
            <a:srgbClr val="F26B43"/>
          </p15:clr>
        </p15:guide>
      </p15:sldGuideLst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37E309-769E-4B2E-9F4E-9CA7D6E5F785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40" y="0"/>
            <a:ext cx="9142519" cy="51435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381640-EEEB-463F-A617-85F1775ED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4293C-0C2A-41F8-942E-9D9103FF9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8E64CF26-6420-4EE6-A54E-5A213A2A00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5625" y="4833844"/>
            <a:ext cx="2133600" cy="176306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939598"/>
                </a:solidFill>
                <a:latin typeface="Vodafone Rg"/>
              </a:defRPr>
            </a:lvl1pPr>
          </a:lstStyle>
          <a:p>
            <a:pPr algn="ctr"/>
            <a:fld id="{FDDDABB7-DA92-4DD5-9994-4CA41B0C35D0}" type="datetime3">
              <a:rPr lang="en-US" smtClean="0"/>
              <a:t>8 June 2020</a:t>
            </a:fld>
            <a:endParaRPr lang="en-GB" dirty="0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3A4CFFB4-1176-4B3B-A304-426899AADD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845500"/>
            <a:ext cx="2157805" cy="156806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939598"/>
                </a:solidFill>
                <a:latin typeface="Vodafone Rg"/>
              </a:defRPr>
            </a:lvl1pPr>
          </a:lstStyle>
          <a:p>
            <a:r>
              <a:rPr lang="en-IN"/>
              <a:t>Confidential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5572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6" r:id="rId1"/>
    <p:sldLayoutId id="2147484017" r:id="rId2"/>
    <p:sldLayoutId id="2147484018" r:id="rId3"/>
    <p:sldLayoutId id="2147484019" r:id="rId4"/>
    <p:sldLayoutId id="2147484020" r:id="rId5"/>
    <p:sldLayoutId id="2147484022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88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37E309-769E-4B2E-9F4E-9CA7D6E5F785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40" y="0"/>
            <a:ext cx="9142519" cy="51435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381640-EEEB-463F-A617-85F1775ED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4293C-0C2A-41F8-942E-9D9103FF9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8E64CF26-6420-4EE6-A54E-5A213A2A00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5625" y="4833844"/>
            <a:ext cx="2133600" cy="176306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939598"/>
                </a:solidFill>
                <a:latin typeface="Vodafone Rg"/>
              </a:defRPr>
            </a:lvl1pPr>
          </a:lstStyle>
          <a:p>
            <a:pPr algn="ctr"/>
            <a:fld id="{04C37BCD-3B03-4FF9-8EEB-0240F192182E}" type="datetime3">
              <a:rPr lang="en-US" smtClean="0"/>
              <a:t>8 June 2020</a:t>
            </a:fld>
            <a:endParaRPr lang="en-GB" dirty="0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3A4CFFB4-1176-4B3B-A304-426899AADD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845500"/>
            <a:ext cx="2157805" cy="156806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939598"/>
                </a:solidFill>
                <a:latin typeface="Vodafone Rg"/>
              </a:defRPr>
            </a:lvl1pPr>
          </a:lstStyle>
          <a:p>
            <a:r>
              <a:rPr lang="en-IN"/>
              <a:t>Confidential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60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4" r:id="rId4"/>
    <p:sldLayoutId id="2147483936" r:id="rId5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88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37E309-769E-4B2E-9F4E-9CA7D6E5F785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40" y="0"/>
            <a:ext cx="9142519" cy="51435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381640-EEEB-463F-A617-85F1775ED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4293C-0C2A-41F8-942E-9D9103FF9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8E64CF26-6420-4EE6-A54E-5A213A2A00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5625" y="4833844"/>
            <a:ext cx="2133600" cy="176306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939598"/>
                </a:solidFill>
                <a:latin typeface="Vodafone Rg"/>
              </a:defRPr>
            </a:lvl1pPr>
          </a:lstStyle>
          <a:p>
            <a:pPr algn="ctr"/>
            <a:fld id="{55E87191-04AE-4193-BD13-7B442BF711DB}" type="datetime3">
              <a:rPr lang="en-US" smtClean="0"/>
              <a:t>8 June 2020</a:t>
            </a:fld>
            <a:endParaRPr lang="en-GB" dirty="0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3A4CFFB4-1176-4B3B-A304-426899AADD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845500"/>
            <a:ext cx="2157805" cy="156806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939598"/>
                </a:solidFill>
                <a:latin typeface="Vodafone Rg"/>
              </a:defRPr>
            </a:lvl1pPr>
          </a:lstStyle>
          <a:p>
            <a:r>
              <a:rPr lang="en-IN"/>
              <a:t>Confidential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724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39" r:id="rId2"/>
    <p:sldLayoutId id="2147483940" r:id="rId3"/>
    <p:sldLayoutId id="2147483942" r:id="rId4"/>
    <p:sldLayoutId id="2147483944" r:id="rId5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88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37E309-769E-4B2E-9F4E-9CA7D6E5F785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40" y="0"/>
            <a:ext cx="9142519" cy="51435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381640-EEEB-463F-A617-85F1775ED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4293C-0C2A-41F8-942E-9D9103FF9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8E64CF26-6420-4EE6-A54E-5A213A2A00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5625" y="4833844"/>
            <a:ext cx="2133600" cy="176306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939598"/>
                </a:solidFill>
                <a:latin typeface="Vodafone Rg"/>
              </a:defRPr>
            </a:lvl1pPr>
          </a:lstStyle>
          <a:p>
            <a:pPr algn="ctr"/>
            <a:fld id="{0BAB8679-65A0-48BA-8A61-27900EB0D6AE}" type="datetime3">
              <a:rPr lang="en-US" smtClean="0"/>
              <a:t>8 June 2020</a:t>
            </a:fld>
            <a:endParaRPr lang="en-GB" dirty="0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3A4CFFB4-1176-4B3B-A304-426899AADD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845500"/>
            <a:ext cx="2157805" cy="156806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939598"/>
                </a:solidFill>
                <a:latin typeface="Vodafone Rg"/>
              </a:defRPr>
            </a:lvl1pPr>
          </a:lstStyle>
          <a:p>
            <a:r>
              <a:rPr lang="en-IN"/>
              <a:t>Confidential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183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80" r:id="rId4"/>
    <p:sldLayoutId id="2147483982" r:id="rId5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880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37E309-769E-4B2E-9F4E-9CA7D6E5F78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40" y="0"/>
            <a:ext cx="9142519" cy="51435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381640-EEEB-463F-A617-85F1775ED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4293C-0C2A-41F8-942E-9D9103FF9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8E64CF26-6420-4EE6-A54E-5A213A2A00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5625" y="4833844"/>
            <a:ext cx="2133600" cy="176306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939598"/>
                </a:solidFill>
                <a:latin typeface="Vodafone Rg"/>
              </a:defRPr>
            </a:lvl1pPr>
          </a:lstStyle>
          <a:p>
            <a:pPr algn="ctr"/>
            <a:fld id="{04D3E74E-E735-463C-908F-2C3C619BEC47}" type="datetime3">
              <a:rPr lang="en-US" smtClean="0"/>
              <a:t>8 June 2020</a:t>
            </a:fld>
            <a:endParaRPr lang="en-GB" dirty="0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3A4CFFB4-1176-4B3B-A304-426899AADD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845500"/>
            <a:ext cx="2157805" cy="156806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939598"/>
                </a:solidFill>
                <a:latin typeface="Vodafone Rg"/>
              </a:defRPr>
            </a:lvl1pPr>
          </a:lstStyle>
          <a:p>
            <a:r>
              <a:rPr lang="en-IN"/>
              <a:t>Confidential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6280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86" r:id="rId3"/>
    <p:sldLayoutId id="2147483988" r:id="rId4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880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37E309-769E-4B2E-9F4E-9CA7D6E5F785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40" y="0"/>
            <a:ext cx="9142519" cy="51435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381640-EEEB-463F-A617-85F1775ED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4293C-0C2A-41F8-942E-9D9103FF9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8E64CF26-6420-4EE6-A54E-5A213A2A00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5625" y="4833844"/>
            <a:ext cx="2133600" cy="176306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939598"/>
                </a:solidFill>
                <a:latin typeface="Vodafone Rg"/>
              </a:defRPr>
            </a:lvl1pPr>
          </a:lstStyle>
          <a:p>
            <a:pPr algn="ctr"/>
            <a:fld id="{7920DD7F-46AA-453C-B11B-BA9AD09D58CE}" type="datetime3">
              <a:rPr lang="en-US" smtClean="0"/>
              <a:t>8 June 2020</a:t>
            </a:fld>
            <a:endParaRPr lang="en-GB" dirty="0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3A4CFFB4-1176-4B3B-A304-426899AADD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845500"/>
            <a:ext cx="2157805" cy="156806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939598"/>
                </a:solidFill>
                <a:latin typeface="Vodafone Rg"/>
              </a:defRPr>
            </a:lvl1pPr>
          </a:lstStyle>
          <a:p>
            <a:r>
              <a:rPr lang="en-IN"/>
              <a:t>Confidential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433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0" r:id="rId1"/>
    <p:sldLayoutId id="2147483991" r:id="rId2"/>
    <p:sldLayoutId id="2147483992" r:id="rId3"/>
    <p:sldLayoutId id="2147483993" r:id="rId4"/>
    <p:sldLayoutId id="2147483994" r:id="rId5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880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37E309-769E-4B2E-9F4E-9CA7D6E5F78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40" y="0"/>
            <a:ext cx="9142519" cy="51435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381640-EEEB-463F-A617-85F1775ED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4293C-0C2A-41F8-942E-9D9103FF9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8E64CF26-6420-4EE6-A54E-5A213A2A00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5625" y="4833844"/>
            <a:ext cx="2133600" cy="176306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939598"/>
                </a:solidFill>
                <a:latin typeface="Vodafone Rg"/>
              </a:defRPr>
            </a:lvl1pPr>
          </a:lstStyle>
          <a:p>
            <a:pPr algn="ctr"/>
            <a:fld id="{BC2039F7-53BC-4065-B6D9-C9B6BCA382B3}" type="datetime3">
              <a:rPr lang="en-US" smtClean="0"/>
              <a:t>8 June 2020</a:t>
            </a:fld>
            <a:endParaRPr lang="en-GB" dirty="0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3A4CFFB4-1176-4B3B-A304-426899AADD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845500"/>
            <a:ext cx="2157805" cy="156806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939598"/>
                </a:solidFill>
                <a:latin typeface="Vodafone Rg"/>
              </a:defRPr>
            </a:lvl1pPr>
          </a:lstStyle>
          <a:p>
            <a:r>
              <a:rPr lang="en-IN"/>
              <a:t>Confidential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3897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  <p:sldLayoutId id="2147483997" r:id="rId2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880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37E309-769E-4B2E-9F4E-9CA7D6E5F785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40" y="0"/>
            <a:ext cx="9142519" cy="51435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381640-EEEB-463F-A617-85F1775ED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4293C-0C2A-41F8-942E-9D9103FF9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8E64CF26-6420-4EE6-A54E-5A213A2A00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5625" y="4833844"/>
            <a:ext cx="2133600" cy="176306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939598"/>
                </a:solidFill>
                <a:latin typeface="Vodafone Rg"/>
              </a:defRPr>
            </a:lvl1pPr>
          </a:lstStyle>
          <a:p>
            <a:pPr algn="ctr"/>
            <a:fld id="{DD3BCDC0-82E3-452E-9CC9-6BC6176968BE}" type="datetime3">
              <a:rPr lang="en-US" smtClean="0"/>
              <a:t>8 June 2020</a:t>
            </a:fld>
            <a:endParaRPr lang="en-GB" dirty="0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3A4CFFB4-1176-4B3B-A304-426899AADD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845500"/>
            <a:ext cx="2157805" cy="156806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939598"/>
                </a:solidFill>
                <a:latin typeface="Vodafone Rg"/>
              </a:defRPr>
            </a:lvl1pPr>
          </a:lstStyle>
          <a:p>
            <a:r>
              <a:rPr lang="en-IN"/>
              <a:t>Confidential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4834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6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880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37E309-769E-4B2E-9F4E-9CA7D6E5F78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40" y="0"/>
            <a:ext cx="9142519" cy="51435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381640-EEEB-463F-A617-85F1775ED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4293C-0C2A-41F8-942E-9D9103FF9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8E64CF26-6420-4EE6-A54E-5A213A2A00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5625" y="4833844"/>
            <a:ext cx="2133600" cy="176306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939598"/>
                </a:solidFill>
                <a:latin typeface="Vodafone Rg"/>
              </a:defRPr>
            </a:lvl1pPr>
          </a:lstStyle>
          <a:p>
            <a:pPr algn="ctr"/>
            <a:fld id="{6BE340D8-ACE0-43DA-81E5-C7CFCAF5AA12}" type="datetime3">
              <a:rPr lang="en-US" smtClean="0"/>
              <a:t>8 June 2020</a:t>
            </a:fld>
            <a:endParaRPr lang="en-GB" dirty="0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3A4CFFB4-1176-4B3B-A304-426899AADD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845500"/>
            <a:ext cx="2157805" cy="156806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939598"/>
                </a:solidFill>
                <a:latin typeface="Vodafone Rg"/>
              </a:defRPr>
            </a:lvl1pPr>
          </a:lstStyle>
          <a:p>
            <a:r>
              <a:rPr lang="en-IN"/>
              <a:t>Confidential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911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71" name="Rectangle 43"/>
          <p:cNvSpPr>
            <a:spLocks noGrp="1" noChangeArrowheads="1"/>
          </p:cNvSpPr>
          <p:nvPr>
            <p:ph type="title"/>
          </p:nvPr>
        </p:nvSpPr>
        <p:spPr>
          <a:xfrm>
            <a:off x="128588" y="156372"/>
            <a:ext cx="7886700" cy="236536"/>
          </a:xfrm>
        </p:spPr>
        <p:txBody>
          <a:bodyPr>
            <a:normAutofit fontScale="90000"/>
          </a:bodyPr>
          <a:lstStyle/>
          <a:p>
            <a:r>
              <a:rPr lang="en-US" sz="3000" b="1" dirty="0">
                <a:solidFill>
                  <a:srgbClr val="F47920"/>
                </a:solidFill>
                <a:latin typeface="Vodafone Rg"/>
              </a:rPr>
              <a:t>Objective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BDB5BDB-1345-4758-9BA7-7B226C581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88" y="741773"/>
            <a:ext cx="7886700" cy="326231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000" dirty="0">
                <a:latin typeface="Vodafone Rg"/>
              </a:rPr>
              <a:t>Why microservice?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>
                <a:latin typeface="Vodafone Rg"/>
              </a:rPr>
              <a:t>Microservice </a:t>
            </a:r>
            <a:r>
              <a:rPr lang="en-IN" sz="2000" dirty="0">
                <a:latin typeface="Vodafone Rg"/>
              </a:rPr>
              <a:t>Definition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>
                <a:latin typeface="Vodafone Rg"/>
              </a:rPr>
              <a:t>Benefits of microservice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>
                <a:latin typeface="Vodafone Rg"/>
              </a:rPr>
              <a:t>SR Create - Existing Design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>
                <a:latin typeface="Vodafone Rg"/>
              </a:rPr>
              <a:t>SR Create - Microservice Design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>
                <a:latin typeface="Vodafone Rg"/>
              </a:rPr>
              <a:t>Deployment Architecture - Kubernetes cluster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>
                <a:latin typeface="Vodafone Rg"/>
              </a:rPr>
              <a:t>Benefits</a:t>
            </a:r>
          </a:p>
          <a:p>
            <a:pPr marL="0" indent="0">
              <a:buNone/>
            </a:pPr>
            <a:endParaRPr lang="en-IN" sz="2000" dirty="0">
              <a:latin typeface="Vodafone Rg"/>
            </a:endParaRPr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4E09E66A-2146-42BE-8EA4-AA0E613596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939598"/>
                </a:solidFill>
                <a:latin typeface="Vodafone Rg"/>
              </a:defRPr>
            </a:lvl1pPr>
          </a:lstStyle>
          <a:p>
            <a:pPr algn="ctr"/>
            <a:fld id="{94FAEF9C-0200-470E-A9B0-980F102E4EC3}" type="datetime3">
              <a:rPr lang="en-US" smtClean="0"/>
              <a:t>8 June 2020</a:t>
            </a:fld>
            <a:endParaRPr lang="en-GB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EB177FF-4B9A-48B3-9D2F-CE9F297A8F0F}"/>
              </a:ext>
            </a:extLst>
          </p:cNvPr>
          <p:cNvCxnSpPr>
            <a:cxnSpLocks/>
          </p:cNvCxnSpPr>
          <p:nvPr/>
        </p:nvCxnSpPr>
        <p:spPr>
          <a:xfrm flipH="1">
            <a:off x="128588" y="557418"/>
            <a:ext cx="883214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430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71" name="Rectangle 43"/>
          <p:cNvSpPr>
            <a:spLocks noGrp="1" noChangeArrowheads="1"/>
          </p:cNvSpPr>
          <p:nvPr>
            <p:ph type="title"/>
          </p:nvPr>
        </p:nvSpPr>
        <p:spPr>
          <a:xfrm>
            <a:off x="128587" y="73279"/>
            <a:ext cx="8832145" cy="435318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F47920"/>
                </a:solidFill>
                <a:latin typeface="Vodafone Rg"/>
              </a:rPr>
              <a:t>Why Microservice?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BDB5BDB-1345-4758-9BA7-7B226C581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88" y="985265"/>
            <a:ext cx="8786812" cy="379903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900" dirty="0">
              <a:noFill/>
              <a:latin typeface="Vodafone Rg"/>
            </a:endParaRPr>
          </a:p>
          <a:p>
            <a:pPr marL="0" indent="0">
              <a:buNone/>
            </a:pPr>
            <a:endParaRPr lang="en-IN" sz="900" dirty="0">
              <a:noFill/>
              <a:latin typeface="Vodafone Rg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EB177FF-4B9A-48B3-9D2F-CE9F297A8F0F}"/>
              </a:ext>
            </a:extLst>
          </p:cNvPr>
          <p:cNvCxnSpPr>
            <a:cxnSpLocks/>
          </p:cNvCxnSpPr>
          <p:nvPr/>
        </p:nvCxnSpPr>
        <p:spPr>
          <a:xfrm flipH="1">
            <a:off x="128588" y="525668"/>
            <a:ext cx="883214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15" name="Group 30">
            <a:extLst>
              <a:ext uri="{FF2B5EF4-FFF2-40B4-BE49-F238E27FC236}">
                <a16:creationId xmlns:a16="http://schemas.microsoft.com/office/drawing/2014/main" id="{D09401D8-E8F7-4307-BFAE-1DBB9C55C5A8}"/>
              </a:ext>
            </a:extLst>
          </p:cNvPr>
          <p:cNvGrpSpPr/>
          <p:nvPr/>
        </p:nvGrpSpPr>
        <p:grpSpPr>
          <a:xfrm>
            <a:off x="535457" y="2392413"/>
            <a:ext cx="2878849" cy="701568"/>
            <a:chOff x="745850" y="3179034"/>
            <a:chExt cx="3886200" cy="859021"/>
          </a:xfrm>
        </p:grpSpPr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111FECB1-A0E0-4048-A5E0-45AF9E4B1997}"/>
                </a:ext>
              </a:extLst>
            </p:cNvPr>
            <p:cNvCxnSpPr/>
            <p:nvPr/>
          </p:nvCxnSpPr>
          <p:spPr bwMode="gray">
            <a:xfrm flipV="1">
              <a:off x="745850" y="3578576"/>
              <a:ext cx="3886200" cy="1817"/>
            </a:xfrm>
            <a:prstGeom prst="line">
              <a:avLst/>
            </a:prstGeom>
            <a:ln w="38100" cmpd="sng">
              <a:solidFill>
                <a:schemeClr val="accent2"/>
              </a:solidFill>
              <a:miter lim="800000"/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0E1C76AC-186B-4D40-B0F4-1E54120D0FAA}"/>
                </a:ext>
              </a:extLst>
            </p:cNvPr>
            <p:cNvSpPr/>
            <p:nvPr/>
          </p:nvSpPr>
          <p:spPr bwMode="gray">
            <a:xfrm>
              <a:off x="1510460" y="3179034"/>
              <a:ext cx="2261438" cy="339166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2381" lvl="1" algn="ctr">
                <a:buClr>
                  <a:srgbClr val="5E5F60"/>
                </a:buClr>
              </a:pPr>
              <a:r>
                <a:rPr lang="en-US" b="1" dirty="0">
                  <a:solidFill>
                    <a:schemeClr val="accent2"/>
                  </a:solidFill>
                  <a:latin typeface="Vodafone Rg"/>
                  <a:cs typeface="Calibri" pitchFamily="34" charset="0"/>
                </a:rPr>
                <a:t>Too Slow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541EB047-442A-430F-BAB7-2AF043D24786}"/>
                </a:ext>
              </a:extLst>
            </p:cNvPr>
            <p:cNvSpPr/>
            <p:nvPr/>
          </p:nvSpPr>
          <p:spPr bwMode="gray">
            <a:xfrm>
              <a:off x="781540" y="3585834"/>
              <a:ext cx="3549159" cy="452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88106" lvl="1" algn="ctr">
                <a:buClr>
                  <a:srgbClr val="5E5F60"/>
                </a:buClr>
              </a:pPr>
              <a:r>
                <a:rPr lang="en-US" sz="1200" dirty="0">
                  <a:solidFill>
                    <a:srgbClr val="5E5F60"/>
                  </a:solidFill>
                  <a:latin typeface="Vodafone Rg"/>
                  <a:ea typeface="Arial" charset="0"/>
                  <a:cs typeface="Arial" charset="0"/>
                </a:rPr>
                <a:t>Teams split up by function – UI, Application, Middleware, database, etc. </a:t>
              </a:r>
            </a:p>
          </p:txBody>
        </p:sp>
      </p:grpSp>
      <p:grpSp>
        <p:nvGrpSpPr>
          <p:cNvPr id="119" name="Group 35">
            <a:extLst>
              <a:ext uri="{FF2B5EF4-FFF2-40B4-BE49-F238E27FC236}">
                <a16:creationId xmlns:a16="http://schemas.microsoft.com/office/drawing/2014/main" id="{6619C605-2E92-45BC-A67A-0E597D3E60F4}"/>
              </a:ext>
            </a:extLst>
          </p:cNvPr>
          <p:cNvGrpSpPr/>
          <p:nvPr/>
        </p:nvGrpSpPr>
        <p:grpSpPr>
          <a:xfrm>
            <a:off x="438527" y="3747792"/>
            <a:ext cx="3550712" cy="807516"/>
            <a:chOff x="615003" y="4838602"/>
            <a:chExt cx="4793158" cy="988747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E955897B-541A-4A4B-BC36-162D83876B31}"/>
                </a:ext>
              </a:extLst>
            </p:cNvPr>
            <p:cNvCxnSpPr/>
            <p:nvPr/>
          </p:nvCxnSpPr>
          <p:spPr bwMode="gray">
            <a:xfrm flipV="1">
              <a:off x="4633893" y="4838602"/>
              <a:ext cx="774268" cy="512523"/>
            </a:xfrm>
            <a:prstGeom prst="line">
              <a:avLst/>
            </a:prstGeom>
            <a:ln w="38100" cmpd="sng">
              <a:solidFill>
                <a:schemeClr val="accent4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5A7DE7D8-84FC-4747-8035-0C71DE2C3D97}"/>
                </a:ext>
              </a:extLst>
            </p:cNvPr>
            <p:cNvSpPr/>
            <p:nvPr/>
          </p:nvSpPr>
          <p:spPr bwMode="gray">
            <a:xfrm>
              <a:off x="1686446" y="4942512"/>
              <a:ext cx="1960287" cy="339166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2381" lvl="1" algn="ctr">
                <a:buClr>
                  <a:srgbClr val="5E5F60"/>
                </a:buClr>
              </a:pPr>
              <a:r>
                <a:rPr lang="en-US" b="1" dirty="0">
                  <a:solidFill>
                    <a:schemeClr val="accent4"/>
                  </a:solidFill>
                  <a:latin typeface="Vodafone Rg"/>
                  <a:cs typeface="Calibri" pitchFamily="34" charset="0"/>
                </a:rPr>
                <a:t>Too Fragile</a:t>
              </a:r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3BC72D57-727F-4930-99E9-FC409CA7AE48}"/>
                </a:ext>
              </a:extLst>
            </p:cNvPr>
            <p:cNvCxnSpPr/>
            <p:nvPr/>
          </p:nvCxnSpPr>
          <p:spPr bwMode="gray">
            <a:xfrm>
              <a:off x="765831" y="5342054"/>
              <a:ext cx="3886200" cy="0"/>
            </a:xfrm>
            <a:prstGeom prst="line">
              <a:avLst/>
            </a:prstGeom>
            <a:ln w="38100" cmpd="sng">
              <a:solidFill>
                <a:schemeClr val="accent4"/>
              </a:solidFill>
              <a:miter lim="800000"/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44DB222D-8CC6-4718-B48E-10C6450C1B04}"/>
                </a:ext>
              </a:extLst>
            </p:cNvPr>
            <p:cNvSpPr/>
            <p:nvPr/>
          </p:nvSpPr>
          <p:spPr bwMode="gray">
            <a:xfrm>
              <a:off x="615003" y="5375128"/>
              <a:ext cx="4122097" cy="452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83344" lvl="1" algn="ctr">
                <a:buClr>
                  <a:srgbClr val="5E5F60"/>
                </a:buClr>
              </a:pPr>
              <a:r>
                <a:rPr lang="en-US" sz="1200" dirty="0">
                  <a:solidFill>
                    <a:srgbClr val="5E5F60"/>
                  </a:solidFill>
                  <a:latin typeface="Vodafone Rg"/>
                  <a:ea typeface="Arial" charset="0"/>
                  <a:cs typeface="Arial" charset="0"/>
                </a:rPr>
                <a:t>A bug will quickly bring down an entire application. Little resiliency </a:t>
              </a:r>
            </a:p>
          </p:txBody>
        </p:sp>
      </p:grpSp>
      <p:grpSp>
        <p:nvGrpSpPr>
          <p:cNvPr id="124" name="Group 40">
            <a:extLst>
              <a:ext uri="{FF2B5EF4-FFF2-40B4-BE49-F238E27FC236}">
                <a16:creationId xmlns:a16="http://schemas.microsoft.com/office/drawing/2014/main" id="{5813BB3D-7A78-4C8E-A193-78C3EABED621}"/>
              </a:ext>
            </a:extLst>
          </p:cNvPr>
          <p:cNvGrpSpPr/>
          <p:nvPr/>
        </p:nvGrpSpPr>
        <p:grpSpPr>
          <a:xfrm>
            <a:off x="5183912" y="3738151"/>
            <a:ext cx="3352891" cy="861485"/>
            <a:chOff x="7020868" y="4826796"/>
            <a:chExt cx="4526116" cy="1054829"/>
          </a:xfrm>
        </p:grpSpPr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7210C83D-E986-4159-93F2-686158E4C5A5}"/>
                </a:ext>
              </a:extLst>
            </p:cNvPr>
            <p:cNvCxnSpPr/>
            <p:nvPr/>
          </p:nvCxnSpPr>
          <p:spPr bwMode="gray">
            <a:xfrm flipH="1" flipV="1">
              <a:off x="7020868" y="4826796"/>
              <a:ext cx="579407" cy="494002"/>
            </a:xfrm>
            <a:prstGeom prst="line">
              <a:avLst/>
            </a:prstGeom>
            <a:ln w="38100" cmpd="sng">
              <a:solidFill>
                <a:schemeClr val="tx2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13B466FE-D28E-4A15-B0FB-33D407C13E5D}"/>
                </a:ext>
              </a:extLst>
            </p:cNvPr>
            <p:cNvSpPr/>
            <p:nvPr/>
          </p:nvSpPr>
          <p:spPr>
            <a:xfrm>
              <a:off x="8354362" y="4880524"/>
              <a:ext cx="2808937" cy="4522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Aft>
                  <a:spcPts val="600"/>
                </a:spcAft>
                <a:buClr>
                  <a:srgbClr val="5E5F60"/>
                </a:buClr>
              </a:pPr>
              <a:r>
                <a:rPr lang="en-US" b="1" dirty="0">
                  <a:solidFill>
                    <a:schemeClr val="tx2"/>
                  </a:solidFill>
                  <a:latin typeface="Vodafone Rg"/>
                  <a:cs typeface="Calibri" pitchFamily="34" charset="0"/>
                </a:rPr>
                <a:t>Inefficient</a:t>
              </a:r>
              <a:r>
                <a:rPr lang="en-US" sz="900" b="1" dirty="0">
                  <a:solidFill>
                    <a:schemeClr val="tx2"/>
                  </a:solidFill>
                  <a:latin typeface="Vodafone Rg"/>
                  <a:cs typeface="Calibri" pitchFamily="34" charset="0"/>
                </a:rPr>
                <a:t> </a:t>
              </a:r>
              <a:r>
                <a:rPr lang="en-US" b="1" dirty="0">
                  <a:solidFill>
                    <a:schemeClr val="tx2"/>
                  </a:solidFill>
                  <a:latin typeface="Vodafone Rg"/>
                  <a:cs typeface="Calibri" pitchFamily="34" charset="0"/>
                </a:rPr>
                <a:t>Testing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D0ED754-2785-48DB-BD9F-BE462AF71201}"/>
                </a:ext>
              </a:extLst>
            </p:cNvPr>
            <p:cNvSpPr/>
            <p:nvPr/>
          </p:nvSpPr>
          <p:spPr>
            <a:xfrm>
              <a:off x="7660785" y="5316348"/>
              <a:ext cx="3886199" cy="5652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rgbClr val="5E5F60"/>
                  </a:solidFill>
                  <a:latin typeface="Vodafone Rg"/>
                  <a:ea typeface="Arial" charset="0"/>
                  <a:cs typeface="Arial" charset="0"/>
                </a:rPr>
                <a:t>Each change requires a complete testing cycle. Hard to support continuous delivery</a:t>
              </a:r>
            </a:p>
          </p:txBody>
        </p: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96F6F35-81E7-4895-B844-ACA894B2B2FF}"/>
                </a:ext>
              </a:extLst>
            </p:cNvPr>
            <p:cNvCxnSpPr/>
            <p:nvPr/>
          </p:nvCxnSpPr>
          <p:spPr bwMode="gray">
            <a:xfrm flipH="1">
              <a:off x="7591005" y="5311727"/>
              <a:ext cx="3886200" cy="6854"/>
            </a:xfrm>
            <a:prstGeom prst="line">
              <a:avLst/>
            </a:prstGeom>
            <a:ln w="38100" cmpd="sng">
              <a:solidFill>
                <a:schemeClr val="tx2"/>
              </a:solidFill>
              <a:miter lim="800000"/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48">
            <a:extLst>
              <a:ext uri="{FF2B5EF4-FFF2-40B4-BE49-F238E27FC236}">
                <a16:creationId xmlns:a16="http://schemas.microsoft.com/office/drawing/2014/main" id="{BA30479C-32EE-4BC9-B64C-CD69A1506AD3}"/>
              </a:ext>
            </a:extLst>
          </p:cNvPr>
          <p:cNvGrpSpPr/>
          <p:nvPr/>
        </p:nvGrpSpPr>
        <p:grpSpPr>
          <a:xfrm>
            <a:off x="5606262" y="2342029"/>
            <a:ext cx="2878849" cy="978567"/>
            <a:chOff x="7591005" y="3117345"/>
            <a:chExt cx="3886200" cy="1198188"/>
          </a:xfrm>
        </p:grpSpPr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2E87857A-EA4D-44D5-BECF-96078FACE83A}"/>
                </a:ext>
              </a:extLst>
            </p:cNvPr>
            <p:cNvCxnSpPr/>
            <p:nvPr/>
          </p:nvCxnSpPr>
          <p:spPr bwMode="gray">
            <a:xfrm flipH="1" flipV="1">
              <a:off x="7591005" y="3536776"/>
              <a:ext cx="3886200" cy="34284"/>
            </a:xfrm>
            <a:prstGeom prst="line">
              <a:avLst/>
            </a:prstGeom>
            <a:ln w="38100" cmpd="sng">
              <a:solidFill>
                <a:schemeClr val="accent5"/>
              </a:solidFill>
              <a:miter lim="800000"/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650C4152-E7F0-47DC-B95F-BC0921F19F87}"/>
                </a:ext>
              </a:extLst>
            </p:cNvPr>
            <p:cNvSpPr/>
            <p:nvPr/>
          </p:nvSpPr>
          <p:spPr>
            <a:xfrm>
              <a:off x="8304126" y="3117345"/>
              <a:ext cx="2986173" cy="4522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buClr>
                  <a:srgbClr val="5E5F60"/>
                </a:buClr>
              </a:pPr>
              <a:r>
                <a:rPr lang="en-US" b="1" dirty="0">
                  <a:solidFill>
                    <a:schemeClr val="accent5"/>
                  </a:solidFill>
                  <a:latin typeface="Vodafone Rg"/>
                  <a:cs typeface="Calibri" pitchFamily="34" charset="0"/>
                </a:rPr>
                <a:t>No Ownership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CB9F3731-31C0-49C0-A07D-05D4D6F918C5}"/>
                </a:ext>
              </a:extLst>
            </p:cNvPr>
            <p:cNvSpPr/>
            <p:nvPr/>
          </p:nvSpPr>
          <p:spPr>
            <a:xfrm>
              <a:off x="7988301" y="3524145"/>
              <a:ext cx="3479800" cy="791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buClr>
                  <a:srgbClr val="5E5F60"/>
                </a:buClr>
              </a:pPr>
              <a:r>
                <a:rPr lang="en-US" sz="1200" dirty="0">
                  <a:latin typeface="Vodafone Rg"/>
                  <a:ea typeface="Arial" charset="0"/>
                  <a:cs typeface="Arial" charset="0"/>
                </a:rPr>
                <a:t>Code falls victim to “tragedy of the commons” – when there’s little ownership, you see neglect</a:t>
              </a:r>
              <a:endParaRPr lang="en-US" sz="1200" dirty="0">
                <a:solidFill>
                  <a:srgbClr val="5E5F60"/>
                </a:solidFill>
                <a:latin typeface="Vodafone Rg"/>
                <a:ea typeface="Arial" charset="0"/>
                <a:cs typeface="Arial" charset="0"/>
              </a:endParaRPr>
            </a:p>
          </p:txBody>
        </p:sp>
      </p:grpSp>
      <p:grpSp>
        <p:nvGrpSpPr>
          <p:cNvPr id="133" name="Group 52">
            <a:extLst>
              <a:ext uri="{FF2B5EF4-FFF2-40B4-BE49-F238E27FC236}">
                <a16:creationId xmlns:a16="http://schemas.microsoft.com/office/drawing/2014/main" id="{349C8FA3-731A-4E95-A4E7-173CE498C487}"/>
              </a:ext>
            </a:extLst>
          </p:cNvPr>
          <p:cNvGrpSpPr/>
          <p:nvPr/>
        </p:nvGrpSpPr>
        <p:grpSpPr>
          <a:xfrm>
            <a:off x="507418" y="1023942"/>
            <a:ext cx="3616733" cy="948280"/>
            <a:chOff x="708000" y="1503434"/>
            <a:chExt cx="4882281" cy="1161105"/>
          </a:xfrm>
        </p:grpSpPr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BEF922B-8D12-480F-9467-C199F58D4DB0}"/>
                </a:ext>
              </a:extLst>
            </p:cNvPr>
            <p:cNvCxnSpPr/>
            <p:nvPr/>
          </p:nvCxnSpPr>
          <p:spPr bwMode="gray">
            <a:xfrm>
              <a:off x="4624116" y="1893106"/>
              <a:ext cx="966165" cy="601828"/>
            </a:xfrm>
            <a:prstGeom prst="line">
              <a:avLst/>
            </a:prstGeom>
            <a:ln w="38100" cmpd="sng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85AA0AC3-28A4-415E-8F06-830823F0DF94}"/>
                </a:ext>
              </a:extLst>
            </p:cNvPr>
            <p:cNvSpPr/>
            <p:nvPr/>
          </p:nvSpPr>
          <p:spPr>
            <a:xfrm>
              <a:off x="1720922" y="1503434"/>
              <a:ext cx="2038278" cy="339166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>
                <a:buClr>
                  <a:srgbClr val="5E5F60"/>
                </a:buClr>
              </a:pPr>
              <a:r>
                <a:rPr lang="en-US" b="1" dirty="0">
                  <a:solidFill>
                    <a:schemeClr val="accent1"/>
                  </a:solidFill>
                  <a:latin typeface="Vodafone Rg"/>
                  <a:cs typeface="Calibri" pitchFamily="34" charset="0"/>
                </a:rPr>
                <a:t>Too Complex</a:t>
              </a:r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58A4AC9-5388-45B8-8C69-200CEC22B242}"/>
                </a:ext>
              </a:extLst>
            </p:cNvPr>
            <p:cNvCxnSpPr/>
            <p:nvPr/>
          </p:nvCxnSpPr>
          <p:spPr bwMode="gray">
            <a:xfrm>
              <a:off x="765832" y="1902176"/>
              <a:ext cx="3886200" cy="1"/>
            </a:xfrm>
            <a:prstGeom prst="line">
              <a:avLst/>
            </a:prstGeom>
            <a:ln w="38100" cmpd="sng">
              <a:solidFill>
                <a:schemeClr val="accent1"/>
              </a:solidFill>
              <a:miter lim="800000"/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CA24BD56-0519-42BA-92CD-6B060813F926}"/>
                </a:ext>
              </a:extLst>
            </p:cNvPr>
            <p:cNvSpPr/>
            <p:nvPr/>
          </p:nvSpPr>
          <p:spPr>
            <a:xfrm>
              <a:off x="708000" y="1873150"/>
              <a:ext cx="4046724" cy="7913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40481" algn="ctr">
                <a:buClr>
                  <a:srgbClr val="5E5F60"/>
                </a:buClr>
              </a:pPr>
              <a:r>
                <a:rPr lang="en-US" sz="1200" dirty="0">
                  <a:latin typeface="Vodafone Rg"/>
                  <a:ea typeface="Arial" charset="0"/>
                  <a:cs typeface="Arial" charset="0"/>
                </a:rPr>
                <a:t>Apps get too big and complicated for a developer to understand over time. Hence difficult to manage</a:t>
              </a:r>
              <a:endParaRPr lang="en-US" sz="1200" dirty="0">
                <a:solidFill>
                  <a:srgbClr val="5E5F60"/>
                </a:solidFill>
                <a:latin typeface="Vodafone Rg"/>
                <a:ea typeface="Arial" charset="0"/>
                <a:cs typeface="Arial" charset="0"/>
              </a:endParaRPr>
            </a:p>
          </p:txBody>
        </p:sp>
      </p:grpSp>
      <p:pic>
        <p:nvPicPr>
          <p:cNvPr id="138" name="Picture 137">
            <a:extLst>
              <a:ext uri="{FF2B5EF4-FFF2-40B4-BE49-F238E27FC236}">
                <a16:creationId xmlns:a16="http://schemas.microsoft.com/office/drawing/2014/main" id="{F28FC1AB-0212-4FEE-A605-031F0562682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57115" y="1477933"/>
            <a:ext cx="2527982" cy="2668369"/>
          </a:xfrm>
          <a:prstGeom prst="rect">
            <a:avLst/>
          </a:prstGeom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7D380305-15B9-4BFF-AA40-4C06DD868352}"/>
              </a:ext>
            </a:extLst>
          </p:cNvPr>
          <p:cNvSpPr txBox="1"/>
          <p:nvPr/>
        </p:nvSpPr>
        <p:spPr>
          <a:xfrm>
            <a:off x="5195847" y="2638745"/>
            <a:ext cx="486445" cy="16341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900" dirty="0">
                <a:solidFill>
                  <a:srgbClr val="FFFFFF"/>
                </a:solidFill>
                <a:latin typeface="Vodafone Rg"/>
              </a:rPr>
              <a:t>No</a:t>
            </a:r>
          </a:p>
          <a:p>
            <a:pPr algn="ctr">
              <a:lnSpc>
                <a:spcPct val="90000"/>
              </a:lnSpc>
            </a:pPr>
            <a:r>
              <a:rPr lang="en-US" sz="900" dirty="0">
                <a:solidFill>
                  <a:srgbClr val="FFFFFF"/>
                </a:solidFill>
                <a:latin typeface="Vodafone Rg"/>
              </a:rPr>
              <a:t>Ownership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4EC28056-EE31-489D-A2A1-393E950BD98F}"/>
              </a:ext>
            </a:extLst>
          </p:cNvPr>
          <p:cNvSpPr txBox="1"/>
          <p:nvPr/>
        </p:nvSpPr>
        <p:spPr>
          <a:xfrm>
            <a:off x="3337290" y="2676697"/>
            <a:ext cx="486445" cy="16341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900" dirty="0">
                <a:solidFill>
                  <a:srgbClr val="FFFFFF"/>
                </a:solidFill>
                <a:latin typeface="Vodafone Rg"/>
              </a:rPr>
              <a:t>Too</a:t>
            </a:r>
          </a:p>
          <a:p>
            <a:pPr algn="ctr">
              <a:lnSpc>
                <a:spcPct val="90000"/>
              </a:lnSpc>
            </a:pPr>
            <a:r>
              <a:rPr lang="en-US" sz="900" dirty="0">
                <a:solidFill>
                  <a:srgbClr val="FFFFFF"/>
                </a:solidFill>
                <a:latin typeface="Vodafone Rg"/>
              </a:rPr>
              <a:t>Slow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F951F6A-C6C9-4A55-94DC-4ADF81D19B43}"/>
              </a:ext>
            </a:extLst>
          </p:cNvPr>
          <p:cNvSpPr txBox="1"/>
          <p:nvPr/>
        </p:nvSpPr>
        <p:spPr>
          <a:xfrm>
            <a:off x="4812522" y="1769096"/>
            <a:ext cx="486445" cy="16341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900" dirty="0">
                <a:solidFill>
                  <a:srgbClr val="FFFFFF"/>
                </a:solidFill>
                <a:latin typeface="Vodafone Rg"/>
              </a:rPr>
              <a:t>No</a:t>
            </a:r>
          </a:p>
          <a:p>
            <a:pPr algn="ctr">
              <a:lnSpc>
                <a:spcPct val="90000"/>
              </a:lnSpc>
            </a:pPr>
            <a:r>
              <a:rPr lang="en-US" sz="900" dirty="0">
                <a:solidFill>
                  <a:srgbClr val="FFFFFF"/>
                </a:solidFill>
                <a:latin typeface="Vodafone Rg"/>
              </a:rPr>
              <a:t>Specialization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55E75B7-BB59-44E5-B875-DEC5B5936A79}"/>
              </a:ext>
            </a:extLst>
          </p:cNvPr>
          <p:cNvSpPr txBox="1"/>
          <p:nvPr/>
        </p:nvSpPr>
        <p:spPr>
          <a:xfrm>
            <a:off x="3839632" y="1845001"/>
            <a:ext cx="503087" cy="25752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900" dirty="0">
                <a:solidFill>
                  <a:schemeClr val="tx2"/>
                </a:solidFill>
                <a:latin typeface="Vodafone Rg"/>
              </a:rPr>
              <a:t>Too Complex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6F52E13-0D50-46BC-BBDC-DD94AA587865}"/>
              </a:ext>
            </a:extLst>
          </p:cNvPr>
          <p:cNvSpPr txBox="1"/>
          <p:nvPr/>
        </p:nvSpPr>
        <p:spPr>
          <a:xfrm>
            <a:off x="4682931" y="3551035"/>
            <a:ext cx="486445" cy="16341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900" dirty="0">
                <a:solidFill>
                  <a:schemeClr val="tx2"/>
                </a:solidFill>
                <a:latin typeface="Vodafone Rg"/>
              </a:rPr>
              <a:t>Inefficient</a:t>
            </a:r>
          </a:p>
          <a:p>
            <a:pPr algn="ctr">
              <a:lnSpc>
                <a:spcPct val="90000"/>
              </a:lnSpc>
            </a:pPr>
            <a:r>
              <a:rPr lang="en-US" sz="900" dirty="0">
                <a:solidFill>
                  <a:schemeClr val="tx2"/>
                </a:solidFill>
                <a:latin typeface="Vodafone Rg"/>
              </a:rPr>
              <a:t>Testing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5E8015F1-4035-49A6-B506-BE2E7D1679EC}"/>
              </a:ext>
            </a:extLst>
          </p:cNvPr>
          <p:cNvSpPr txBox="1"/>
          <p:nvPr/>
        </p:nvSpPr>
        <p:spPr>
          <a:xfrm>
            <a:off x="3743560" y="3551035"/>
            <a:ext cx="486445" cy="16341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900" dirty="0">
                <a:solidFill>
                  <a:srgbClr val="FFFFFF"/>
                </a:solidFill>
                <a:latin typeface="Vodafone Rg"/>
              </a:rPr>
              <a:t>Too Fragile</a:t>
            </a:r>
          </a:p>
        </p:txBody>
      </p:sp>
      <p:grpSp>
        <p:nvGrpSpPr>
          <p:cNvPr id="145" name="Group 67">
            <a:extLst>
              <a:ext uri="{FF2B5EF4-FFF2-40B4-BE49-F238E27FC236}">
                <a16:creationId xmlns:a16="http://schemas.microsoft.com/office/drawing/2014/main" id="{887D462B-167D-4B1C-9A65-96D49D0E94C6}"/>
              </a:ext>
            </a:extLst>
          </p:cNvPr>
          <p:cNvGrpSpPr/>
          <p:nvPr/>
        </p:nvGrpSpPr>
        <p:grpSpPr>
          <a:xfrm>
            <a:off x="5135803" y="985265"/>
            <a:ext cx="3399011" cy="994362"/>
            <a:chOff x="6955926" y="1456080"/>
            <a:chExt cx="4588374" cy="1217528"/>
          </a:xfrm>
        </p:grpSpPr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CFE0516F-A9DC-4E4E-A404-216705B5F917}"/>
                </a:ext>
              </a:extLst>
            </p:cNvPr>
            <p:cNvCxnSpPr/>
            <p:nvPr/>
          </p:nvCxnSpPr>
          <p:spPr bwMode="gray">
            <a:xfrm flipH="1">
              <a:off x="6955926" y="1895321"/>
              <a:ext cx="643414" cy="380542"/>
            </a:xfrm>
            <a:prstGeom prst="line">
              <a:avLst/>
            </a:prstGeom>
            <a:ln w="38100" cmpd="sng">
              <a:solidFill>
                <a:schemeClr val="accent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2681813B-6492-4BF6-866F-ABB32A14BFBE}"/>
                </a:ext>
              </a:extLst>
            </p:cNvPr>
            <p:cNvSpPr/>
            <p:nvPr/>
          </p:nvSpPr>
          <p:spPr>
            <a:xfrm>
              <a:off x="8470616" y="1456080"/>
              <a:ext cx="2781584" cy="4522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buClr>
                  <a:srgbClr val="5E5F60"/>
                </a:buClr>
              </a:pPr>
              <a:r>
                <a:rPr lang="en-US" b="1" dirty="0">
                  <a:solidFill>
                    <a:schemeClr val="accent3"/>
                  </a:solidFill>
                  <a:latin typeface="Vodafone Rg"/>
                  <a:cs typeface="Calibri" pitchFamily="34" charset="0"/>
                </a:rPr>
                <a:t>No Specialization</a:t>
              </a:r>
            </a:p>
          </p:txBody>
        </p: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0E6CA283-7FF8-4396-A15D-9A3E18822368}"/>
                </a:ext>
              </a:extLst>
            </p:cNvPr>
            <p:cNvCxnSpPr/>
            <p:nvPr/>
          </p:nvCxnSpPr>
          <p:spPr bwMode="gray">
            <a:xfrm flipH="1">
              <a:off x="7591005" y="1895321"/>
              <a:ext cx="3886200" cy="6855"/>
            </a:xfrm>
            <a:prstGeom prst="line">
              <a:avLst/>
            </a:prstGeom>
            <a:ln w="38100" cmpd="sng">
              <a:solidFill>
                <a:schemeClr val="accent3"/>
              </a:solidFill>
              <a:miter lim="800000"/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6503F54D-23CA-40EF-9ED7-FDC6FDBD4CED}"/>
                </a:ext>
              </a:extLst>
            </p:cNvPr>
            <p:cNvSpPr/>
            <p:nvPr/>
          </p:nvSpPr>
          <p:spPr>
            <a:xfrm>
              <a:off x="7926990" y="1882220"/>
              <a:ext cx="3617310" cy="791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buClr>
                  <a:srgbClr val="5E5F60"/>
                </a:buClr>
              </a:pPr>
              <a:r>
                <a:rPr lang="en-US" sz="1200" dirty="0">
                  <a:solidFill>
                    <a:srgbClr val="5E5F60"/>
                  </a:solidFill>
                  <a:latin typeface="Vodafone Rg"/>
                  <a:ea typeface="Arial" charset="0"/>
                  <a:cs typeface="Arial" charset="0"/>
                </a:rPr>
                <a:t>Different parts of applications have different needs – more CPU, more memory, faster network, etc.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2855082-0B4B-4CBD-A342-D120D8BFE075}"/>
              </a:ext>
            </a:extLst>
          </p:cNvPr>
          <p:cNvSpPr txBox="1"/>
          <p:nvPr/>
        </p:nvSpPr>
        <p:spPr>
          <a:xfrm flipH="1">
            <a:off x="133753" y="590983"/>
            <a:ext cx="8403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odafone Rg"/>
              </a:rPr>
              <a:t>What are the most common pain points in monolithic application?</a:t>
            </a:r>
            <a:endParaRPr lang="en-IN" sz="2000" dirty="0">
              <a:latin typeface="Vodafone Rg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CAC73-DCBF-45C4-83E3-2942652E73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fld id="{88E277B4-CB7D-48B6-8CF3-A82FB706BDA1}" type="datetime3">
              <a:rPr lang="en-US" smtClean="0"/>
              <a:t>8 June 2020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395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71" name="Rectangle 43"/>
          <p:cNvSpPr>
            <a:spLocks noGrp="1" noChangeArrowheads="1"/>
          </p:cNvSpPr>
          <p:nvPr>
            <p:ph type="title"/>
          </p:nvPr>
        </p:nvSpPr>
        <p:spPr>
          <a:xfrm>
            <a:off x="128588" y="156372"/>
            <a:ext cx="7886700" cy="236536"/>
          </a:xfrm>
        </p:spPr>
        <p:txBody>
          <a:bodyPr>
            <a:normAutofit fontScale="90000"/>
          </a:bodyPr>
          <a:lstStyle/>
          <a:p>
            <a:r>
              <a:rPr lang="en-US" sz="2700" b="1" dirty="0">
                <a:solidFill>
                  <a:srgbClr val="F47920"/>
                </a:solidFill>
                <a:latin typeface="Vodafone Rg"/>
              </a:rPr>
              <a:t>Microservice</a:t>
            </a:r>
            <a:r>
              <a:rPr lang="en-US" sz="3000" b="1" dirty="0">
                <a:solidFill>
                  <a:srgbClr val="F47920"/>
                </a:solidFill>
                <a:latin typeface="Vodafone Rg"/>
              </a:rPr>
              <a:t> Definition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BDB5BDB-1345-4758-9BA7-7B226C581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87" y="649596"/>
            <a:ext cx="6057901" cy="3844307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q"/>
            </a:pPr>
            <a:r>
              <a:rPr lang="en-US" sz="1400" dirty="0">
                <a:latin typeface="Vodafone Rg"/>
              </a:rPr>
              <a:t>The microservice architectural style is an approach to developing a single application as a suite of small services, each running in its own process and communicating with lightweight mechanisms, often an HTTP resource API</a:t>
            </a:r>
          </a:p>
          <a:p>
            <a:pPr marL="457200" lvl="1" indent="0">
              <a:buNone/>
            </a:pPr>
            <a:endParaRPr lang="en-US" sz="1400" dirty="0">
              <a:latin typeface="Vodafone Rg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1400" dirty="0">
                <a:latin typeface="Vodafone Rg"/>
              </a:rPr>
              <a:t>Small autonomous piece of code which do one thing and do one thing very well.</a:t>
            </a:r>
          </a:p>
          <a:p>
            <a:pPr marL="457200" lvl="1" indent="0">
              <a:buNone/>
            </a:pPr>
            <a:endParaRPr lang="en-IN" sz="1400" dirty="0">
              <a:latin typeface="Vodafone Rg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1400" dirty="0">
                <a:latin typeface="Vodafone Rg"/>
              </a:rPr>
              <a:t>Technology agnostic - Service can  be written in different language and framework.</a:t>
            </a:r>
          </a:p>
          <a:p>
            <a:pPr marL="457200" lvl="1" indent="0">
              <a:buNone/>
            </a:pPr>
            <a:endParaRPr lang="en-IN" sz="1400" dirty="0">
              <a:latin typeface="Vodafone Rg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1400" dirty="0">
                <a:latin typeface="Vodafone Rg"/>
              </a:rPr>
              <a:t>It design, develop and deploy independently. Not sharing any resources and it run in its own process. </a:t>
            </a:r>
            <a:br>
              <a:rPr lang="en-IN" sz="1400" dirty="0">
                <a:latin typeface="Vodafone Rg"/>
              </a:rPr>
            </a:br>
            <a:endParaRPr lang="en-IN" sz="1400" dirty="0">
              <a:latin typeface="Vodafone Rg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1400" dirty="0">
                <a:latin typeface="Vodafone Rg"/>
              </a:rPr>
              <a:t>It have own independent delivery pipeline.</a:t>
            </a:r>
          </a:p>
          <a:p>
            <a:pPr marL="914400" lvl="1" indent="-457200">
              <a:buFont typeface="+mj-lt"/>
              <a:buAutoNum type="arabicPeriod"/>
            </a:pPr>
            <a:endParaRPr lang="en-IN" sz="1600" dirty="0">
              <a:latin typeface="Vodafone Rg"/>
            </a:endParaRPr>
          </a:p>
          <a:p>
            <a:pPr marL="0" indent="0">
              <a:buNone/>
            </a:pPr>
            <a:endParaRPr lang="en-IN" sz="2000" dirty="0">
              <a:latin typeface="Vodafone Rg"/>
            </a:endParaRPr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4E09E66A-2146-42BE-8EA4-AA0E613596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939598"/>
                </a:solidFill>
                <a:latin typeface="Vodafone Rg"/>
              </a:defRPr>
            </a:lvl1pPr>
          </a:lstStyle>
          <a:p>
            <a:pPr algn="ctr"/>
            <a:fld id="{77DBEFFA-FCA9-47DA-A976-E81283BA4108}" type="datetime3">
              <a:rPr lang="en-US" smtClean="0"/>
              <a:t>8 June 2020</a:t>
            </a:fld>
            <a:endParaRPr lang="en-GB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EB177FF-4B9A-48B3-9D2F-CE9F297A8F0F}"/>
              </a:ext>
            </a:extLst>
          </p:cNvPr>
          <p:cNvCxnSpPr>
            <a:cxnSpLocks/>
          </p:cNvCxnSpPr>
          <p:nvPr/>
        </p:nvCxnSpPr>
        <p:spPr>
          <a:xfrm flipH="1">
            <a:off x="128588" y="557418"/>
            <a:ext cx="883214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177AD468-6DD3-4FE3-BB8D-17AADE6D9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1386" y="973990"/>
            <a:ext cx="2686889" cy="3443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98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71" name="Rectangle 43"/>
          <p:cNvSpPr>
            <a:spLocks noGrp="1" noChangeArrowheads="1"/>
          </p:cNvSpPr>
          <p:nvPr>
            <p:ph type="title"/>
          </p:nvPr>
        </p:nvSpPr>
        <p:spPr>
          <a:xfrm>
            <a:off x="128588" y="156372"/>
            <a:ext cx="7886700" cy="236536"/>
          </a:xfrm>
        </p:spPr>
        <p:txBody>
          <a:bodyPr>
            <a:normAutofit fontScale="90000"/>
          </a:bodyPr>
          <a:lstStyle/>
          <a:p>
            <a:r>
              <a:rPr lang="en-US" sz="3000" b="1" dirty="0">
                <a:solidFill>
                  <a:srgbClr val="F47920"/>
                </a:solidFill>
                <a:latin typeface="Vodafone Rg"/>
              </a:rPr>
              <a:t>Benefits of Microservice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BDB5BDB-1345-4758-9BA7-7B226C581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88" y="684679"/>
            <a:ext cx="5896495" cy="376672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1400" dirty="0">
                <a:latin typeface="Vodafone Rg"/>
              </a:rPr>
              <a:t>Auto scaling – </a:t>
            </a:r>
            <a:r>
              <a:rPr lang="en-US" sz="1400" dirty="0">
                <a:latin typeface="Vodafone Rg"/>
              </a:rPr>
              <a:t>Allow performance critical components to scale independently from the rest of the system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>
                <a:latin typeface="Vodafone Rg"/>
              </a:rPr>
              <a:t>Risk reduction - Update and deploy only the parts that need to be changed, not the entire system. Enable powerful deployment patterns like canary deployments and green-blue deployments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400" dirty="0">
                <a:latin typeface="Vodafone Rg"/>
              </a:rPr>
              <a:t>Resilient systems – </a:t>
            </a:r>
            <a:r>
              <a:rPr lang="en-US" sz="1400" dirty="0">
                <a:latin typeface="Vodafone Rg"/>
              </a:rPr>
              <a:t>Failures in a component don’t necessarily affect the rest of the application.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>
                <a:latin typeface="Vodafone Rg"/>
              </a:rPr>
              <a:t>Flexibility </a:t>
            </a:r>
            <a:r>
              <a:rPr lang="en-IN" sz="1400" dirty="0">
                <a:latin typeface="Vodafone Rg"/>
              </a:rPr>
              <a:t>– </a:t>
            </a:r>
            <a:r>
              <a:rPr lang="en-US" sz="1400" dirty="0">
                <a:latin typeface="Vodafone Rg"/>
              </a:rPr>
              <a:t>As loosely coupled components, microservices can be implemented using different technologies and platforms, if needed, depending on requirements</a:t>
            </a:r>
            <a:r>
              <a:rPr lang="en-IN" sz="1400" dirty="0">
                <a:latin typeface="Vodafone Rg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400" dirty="0">
                <a:latin typeface="Vodafone Rg"/>
              </a:rPr>
              <a:t>Fast release - </a:t>
            </a:r>
            <a:r>
              <a:rPr lang="en-US" sz="1400" dirty="0">
                <a:latin typeface="Vodafone Rg"/>
              </a:rPr>
              <a:t>Less to build, deploy, and test per each release since changes do not touch the entire system</a:t>
            </a:r>
            <a:endParaRPr lang="en-IN" sz="1400" dirty="0">
              <a:latin typeface="Vodafone Rg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1400" dirty="0">
                <a:latin typeface="Vodafone Rg"/>
              </a:rPr>
              <a:t>Cost effective deployment –  CPU intensive and memory intensive services can  be deployed on  different type of hardware.</a:t>
            </a:r>
          </a:p>
          <a:p>
            <a:pPr lvl="1"/>
            <a:endParaRPr lang="en-IN" sz="1600" dirty="0">
              <a:latin typeface="Vodafone Rg"/>
            </a:endParaRPr>
          </a:p>
          <a:p>
            <a:pPr marL="914400" lvl="1" indent="-457200">
              <a:buFont typeface="+mj-lt"/>
              <a:buAutoNum type="arabicPeriod"/>
            </a:pPr>
            <a:endParaRPr lang="en-IN" sz="1600" dirty="0">
              <a:latin typeface="Vodafone Rg"/>
            </a:endParaRPr>
          </a:p>
          <a:p>
            <a:pPr marL="0" indent="0">
              <a:buNone/>
            </a:pPr>
            <a:endParaRPr lang="en-IN" sz="2000" dirty="0">
              <a:latin typeface="Vodafone Rg"/>
            </a:endParaRPr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4E09E66A-2146-42BE-8EA4-AA0E613596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939598"/>
                </a:solidFill>
                <a:latin typeface="Vodafone Rg"/>
              </a:defRPr>
            </a:lvl1pPr>
          </a:lstStyle>
          <a:p>
            <a:pPr algn="ctr"/>
            <a:fld id="{90958BCC-7CF7-49AD-9D18-EA457C5F2CB7}" type="datetime3">
              <a:rPr lang="en-US" smtClean="0"/>
              <a:t>8 June 2020</a:t>
            </a:fld>
            <a:endParaRPr lang="en-GB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EB177FF-4B9A-48B3-9D2F-CE9F297A8F0F}"/>
              </a:ext>
            </a:extLst>
          </p:cNvPr>
          <p:cNvCxnSpPr>
            <a:cxnSpLocks/>
          </p:cNvCxnSpPr>
          <p:nvPr/>
        </p:nvCxnSpPr>
        <p:spPr>
          <a:xfrm flipH="1">
            <a:off x="128588" y="557418"/>
            <a:ext cx="883214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2C83DCB-1E71-4A58-B10A-958AFD50B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701" y="721929"/>
            <a:ext cx="2850032" cy="366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59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71" name="Rectangle 43"/>
          <p:cNvSpPr>
            <a:spLocks noGrp="1" noChangeArrowheads="1"/>
          </p:cNvSpPr>
          <p:nvPr>
            <p:ph type="title"/>
          </p:nvPr>
        </p:nvSpPr>
        <p:spPr>
          <a:xfrm>
            <a:off x="128588" y="156372"/>
            <a:ext cx="7886700" cy="236536"/>
          </a:xfrm>
        </p:spPr>
        <p:txBody>
          <a:bodyPr>
            <a:normAutofit fontScale="90000"/>
          </a:bodyPr>
          <a:lstStyle/>
          <a:p>
            <a:r>
              <a:rPr lang="en-US" sz="3000" b="1" dirty="0">
                <a:solidFill>
                  <a:srgbClr val="F47920"/>
                </a:solidFill>
                <a:latin typeface="Vodafone Rg"/>
              </a:rPr>
              <a:t>SR Create – Existing Design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BDB5BDB-1345-4758-9BA7-7B226C581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87" y="741772"/>
            <a:ext cx="8536781" cy="330156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IN" sz="1600" dirty="0">
              <a:latin typeface="Vodafone Rg"/>
            </a:endParaRPr>
          </a:p>
          <a:p>
            <a:pPr marL="914400" lvl="1" indent="-457200">
              <a:buFont typeface="+mj-lt"/>
              <a:buAutoNum type="arabicPeriod"/>
            </a:pPr>
            <a:endParaRPr lang="en-IN" sz="1600" dirty="0">
              <a:latin typeface="Vodafone Rg"/>
            </a:endParaRPr>
          </a:p>
          <a:p>
            <a:pPr marL="0" indent="0">
              <a:buNone/>
            </a:pPr>
            <a:endParaRPr lang="en-IN" sz="2000" dirty="0">
              <a:latin typeface="Vodafone Rg"/>
            </a:endParaRPr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4E09E66A-2146-42BE-8EA4-AA0E613596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939598"/>
                </a:solidFill>
                <a:latin typeface="Vodafone Rg"/>
              </a:defRPr>
            </a:lvl1pPr>
          </a:lstStyle>
          <a:p>
            <a:pPr algn="ctr"/>
            <a:fld id="{A5C3BA6E-5F21-47D0-A254-2B9E512FCC58}" type="datetime3">
              <a:rPr lang="en-US" smtClean="0"/>
              <a:t>8 June 2020</a:t>
            </a:fld>
            <a:endParaRPr lang="en-GB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EB177FF-4B9A-48B3-9D2F-CE9F297A8F0F}"/>
              </a:ext>
            </a:extLst>
          </p:cNvPr>
          <p:cNvCxnSpPr>
            <a:cxnSpLocks/>
          </p:cNvCxnSpPr>
          <p:nvPr/>
        </p:nvCxnSpPr>
        <p:spPr>
          <a:xfrm flipH="1">
            <a:off x="128588" y="557418"/>
            <a:ext cx="883214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F628A84-611D-4352-879B-C14851AE6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24" y="619094"/>
            <a:ext cx="6515270" cy="38136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340847-D5B6-4326-A7D3-DCF776526157}"/>
              </a:ext>
            </a:extLst>
          </p:cNvPr>
          <p:cNvSpPr txBox="1"/>
          <p:nvPr/>
        </p:nvSpPr>
        <p:spPr>
          <a:xfrm flipH="1">
            <a:off x="7193925" y="1007269"/>
            <a:ext cx="16573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Total ears : 45</a:t>
            </a:r>
          </a:p>
          <a:p>
            <a:r>
              <a:rPr lang="en-IN" sz="1200" dirty="0"/>
              <a:t>     2 OBD inbound</a:t>
            </a:r>
          </a:p>
          <a:p>
            <a:r>
              <a:rPr lang="en-IN" sz="1200" dirty="0"/>
              <a:t>     10 ODS inbound</a:t>
            </a:r>
          </a:p>
          <a:p>
            <a:r>
              <a:rPr lang="en-IN" sz="1200" dirty="0"/>
              <a:t>     33 CRM outbound</a:t>
            </a:r>
          </a:p>
          <a:p>
            <a:endParaRPr lang="en-IN" sz="1200" dirty="0"/>
          </a:p>
          <a:p>
            <a:r>
              <a:rPr lang="en-IN" sz="1200" dirty="0"/>
              <a:t>Total flow : 6</a:t>
            </a:r>
          </a:p>
          <a:p>
            <a:r>
              <a:rPr lang="en-IN" sz="1200" dirty="0"/>
              <a:t>      3 Request flow</a:t>
            </a:r>
          </a:p>
          <a:p>
            <a:r>
              <a:rPr lang="en-IN" sz="1200" dirty="0"/>
              <a:t>       3 Response flow</a:t>
            </a:r>
          </a:p>
          <a:p>
            <a:endParaRPr lang="en-IN" sz="1200" dirty="0"/>
          </a:p>
          <a:p>
            <a:r>
              <a:rPr lang="en-IN" sz="1200" dirty="0"/>
              <a:t>Total Queue : 97</a:t>
            </a:r>
          </a:p>
        </p:txBody>
      </p:sp>
    </p:spTree>
    <p:extLst>
      <p:ext uri="{BB962C8B-B14F-4D97-AF65-F5344CB8AC3E}">
        <p14:creationId xmlns:p14="http://schemas.microsoft.com/office/powerpoint/2010/main" val="247257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71" name="Rectangle 43"/>
          <p:cNvSpPr>
            <a:spLocks noGrp="1" noChangeArrowheads="1"/>
          </p:cNvSpPr>
          <p:nvPr>
            <p:ph type="title"/>
          </p:nvPr>
        </p:nvSpPr>
        <p:spPr>
          <a:xfrm>
            <a:off x="128588" y="156372"/>
            <a:ext cx="7886700" cy="236536"/>
          </a:xfrm>
        </p:spPr>
        <p:txBody>
          <a:bodyPr>
            <a:normAutofit fontScale="90000"/>
          </a:bodyPr>
          <a:lstStyle/>
          <a:p>
            <a:r>
              <a:rPr lang="en-US" sz="3000" b="1" dirty="0">
                <a:solidFill>
                  <a:srgbClr val="F47920"/>
                </a:solidFill>
                <a:latin typeface="Vodafone Rg"/>
              </a:rPr>
              <a:t>SR Create – Micro </a:t>
            </a:r>
            <a:r>
              <a:rPr lang="en-US" sz="3000" b="1">
                <a:solidFill>
                  <a:srgbClr val="F47920"/>
                </a:solidFill>
                <a:latin typeface="Vodafone Rg"/>
              </a:rPr>
              <a:t>Service Design</a:t>
            </a:r>
            <a:endParaRPr lang="en-US" sz="3000" b="1" dirty="0">
              <a:solidFill>
                <a:srgbClr val="F47920"/>
              </a:solidFill>
              <a:latin typeface="Vodafone Rg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BDB5BDB-1345-4758-9BA7-7B226C581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87" y="741772"/>
            <a:ext cx="8536781" cy="405630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IN" sz="1600" dirty="0">
              <a:latin typeface="Vodafone Rg"/>
            </a:endParaRPr>
          </a:p>
          <a:p>
            <a:pPr marL="0" indent="0">
              <a:buNone/>
            </a:pPr>
            <a:endParaRPr lang="en-IN" sz="2000" dirty="0">
              <a:latin typeface="Vodafone Rg"/>
            </a:endParaRPr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4E09E66A-2146-42BE-8EA4-AA0E613596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939598"/>
                </a:solidFill>
                <a:latin typeface="Vodafone Rg"/>
              </a:defRPr>
            </a:lvl1pPr>
          </a:lstStyle>
          <a:p>
            <a:pPr algn="ctr"/>
            <a:fld id="{78304FDC-BC2B-4100-B264-D84C6B5CD11C}" type="datetime3">
              <a:rPr lang="en-US" smtClean="0"/>
              <a:t>8 June 2020</a:t>
            </a:fld>
            <a:endParaRPr lang="en-GB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EB177FF-4B9A-48B3-9D2F-CE9F297A8F0F}"/>
              </a:ext>
            </a:extLst>
          </p:cNvPr>
          <p:cNvCxnSpPr>
            <a:cxnSpLocks/>
          </p:cNvCxnSpPr>
          <p:nvPr/>
        </p:nvCxnSpPr>
        <p:spPr>
          <a:xfrm flipH="1">
            <a:off x="128588" y="557418"/>
            <a:ext cx="883214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629E512-5B81-4D8B-82B5-221581EF9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7" y="604840"/>
            <a:ext cx="7615238" cy="423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902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71" name="Rectangle 43"/>
          <p:cNvSpPr>
            <a:spLocks noGrp="1" noChangeArrowheads="1"/>
          </p:cNvSpPr>
          <p:nvPr>
            <p:ph type="title"/>
          </p:nvPr>
        </p:nvSpPr>
        <p:spPr>
          <a:xfrm>
            <a:off x="128588" y="113841"/>
            <a:ext cx="7886700" cy="236536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F47920"/>
                </a:solidFill>
                <a:latin typeface="Vodafone Rg"/>
              </a:rPr>
              <a:t>Deployment Architecture - Kubernetes cluster</a:t>
            </a:r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4E09E66A-2146-42BE-8EA4-AA0E613596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939598"/>
                </a:solidFill>
                <a:latin typeface="Vodafone Rg"/>
              </a:defRPr>
            </a:lvl1pPr>
          </a:lstStyle>
          <a:p>
            <a:pPr algn="ctr"/>
            <a:fld id="{FA51BBAB-58BC-4CEF-81EC-2AB2D03875C6}" type="datetime3">
              <a:rPr lang="en-US" smtClean="0"/>
              <a:t>8 June 2020</a:t>
            </a:fld>
            <a:endParaRPr lang="en-GB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EB177FF-4B9A-48B3-9D2F-CE9F297A8F0F}"/>
              </a:ext>
            </a:extLst>
          </p:cNvPr>
          <p:cNvCxnSpPr>
            <a:cxnSpLocks/>
          </p:cNvCxnSpPr>
          <p:nvPr/>
        </p:nvCxnSpPr>
        <p:spPr>
          <a:xfrm flipH="1">
            <a:off x="128588" y="507802"/>
            <a:ext cx="883214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7BB3A0D-855A-4401-9863-236650A860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49601" y="619943"/>
            <a:ext cx="5017570" cy="402429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0392612-5FB5-4A3B-B3AC-56900C953E66}"/>
              </a:ext>
            </a:extLst>
          </p:cNvPr>
          <p:cNvSpPr/>
          <p:nvPr/>
        </p:nvSpPr>
        <p:spPr>
          <a:xfrm>
            <a:off x="91798" y="673922"/>
            <a:ext cx="209142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1" dirty="0"/>
              <a:t>Master</a:t>
            </a:r>
            <a:r>
              <a:rPr lang="en-US" sz="1050" dirty="0"/>
              <a:t> is the controlling element of the cluster. It is the “Brain" of the cluster. For the purpose of fault-tolerance, one cluster may have multiple masters.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1" dirty="0"/>
              <a:t>API server</a:t>
            </a:r>
            <a:r>
              <a:rPr lang="en-US" sz="1050" dirty="0"/>
              <a:t> is the front end that communicates with user. It use REST-based API or CLI to command to communicate.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1" dirty="0"/>
              <a:t>Scheduler</a:t>
            </a:r>
            <a:r>
              <a:rPr lang="en-US" sz="1050" dirty="0"/>
              <a:t> watches API server for new Pod requests. It communicates with Nodes to create new pods and to assign work to nodes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1" dirty="0"/>
              <a:t>Cluster store </a:t>
            </a:r>
            <a:r>
              <a:rPr lang="en-US" sz="1050" dirty="0"/>
              <a:t>is a persistent storage holding cluster states and configuration details. It uses ETCD (open-source distributed key-value store) to store these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1" dirty="0"/>
              <a:t>Controller</a:t>
            </a:r>
            <a:r>
              <a:rPr lang="en-US" sz="1050" dirty="0"/>
              <a:t> - Includes Node controller, Endpoint Controller, Namespace Controller, etc.</a:t>
            </a:r>
            <a:endParaRPr lang="en-IN" sz="105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79FDA6-BB8B-4F49-A3D8-35BD5F491EAE}"/>
              </a:ext>
            </a:extLst>
          </p:cNvPr>
          <p:cNvSpPr/>
          <p:nvPr/>
        </p:nvSpPr>
        <p:spPr>
          <a:xfrm>
            <a:off x="7267171" y="622020"/>
            <a:ext cx="1763415" cy="3485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50" b="1" dirty="0" err="1"/>
              <a:t>Kubelet</a:t>
            </a:r>
            <a:r>
              <a:rPr lang="en-IN" sz="1050" dirty="0"/>
              <a:t> register the nodes with the cluster, watches for work assignments from the scheduler, instantiate new Pods, report back to the master, 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50" b="1" dirty="0"/>
              <a:t>Container Engine</a:t>
            </a:r>
            <a:r>
              <a:rPr lang="en-IN" sz="1050" dirty="0"/>
              <a:t> does all the image pulling, container stopping, starting, etc. Most widely used container engine is Docker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50" b="1" dirty="0" err="1"/>
              <a:t>Kube</a:t>
            </a:r>
            <a:r>
              <a:rPr lang="en-IN" sz="1050" b="1" dirty="0"/>
              <a:t> Proxy</a:t>
            </a:r>
            <a:r>
              <a:rPr lang="en-IN" sz="1050" dirty="0"/>
              <a:t> is responsible for assigning IP addresses per pod. Each time a pod creates, a new IP address will be allocated for that pod. </a:t>
            </a:r>
            <a:r>
              <a:rPr lang="en-IN" sz="1050" dirty="0" err="1"/>
              <a:t>Kube</a:t>
            </a:r>
            <a:r>
              <a:rPr lang="en-IN" sz="1050" dirty="0"/>
              <a:t> Proxy also does the </a:t>
            </a:r>
            <a:r>
              <a:rPr lang="en-IN" sz="1050" dirty="0" err="1"/>
              <a:t>Loadbalancing</a:t>
            </a:r>
            <a:r>
              <a:rPr lang="en-IN" sz="1050" dirty="0"/>
              <a:t> work.</a:t>
            </a:r>
          </a:p>
        </p:txBody>
      </p:sp>
    </p:spTree>
    <p:extLst>
      <p:ext uri="{BB962C8B-B14F-4D97-AF65-F5344CB8AC3E}">
        <p14:creationId xmlns:p14="http://schemas.microsoft.com/office/powerpoint/2010/main" val="164096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71" name="Rectangle 43"/>
          <p:cNvSpPr>
            <a:spLocks noGrp="1" noChangeArrowheads="1"/>
          </p:cNvSpPr>
          <p:nvPr>
            <p:ph type="title"/>
          </p:nvPr>
        </p:nvSpPr>
        <p:spPr>
          <a:xfrm>
            <a:off x="128588" y="156372"/>
            <a:ext cx="7886700" cy="236536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F47920"/>
                </a:solidFill>
                <a:latin typeface="Vodafone Rg"/>
              </a:rPr>
              <a:t>Benefits</a:t>
            </a:r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4E09E66A-2146-42BE-8EA4-AA0E613596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939598"/>
                </a:solidFill>
                <a:latin typeface="Vodafone Rg"/>
              </a:defRPr>
            </a:lvl1pPr>
          </a:lstStyle>
          <a:p>
            <a:pPr algn="ctr"/>
            <a:fld id="{1B9ADB60-8D86-4092-8DBF-609BAD59837E}" type="datetime3">
              <a:rPr lang="en-US" smtClean="0"/>
              <a:t>8 June 2020</a:t>
            </a:fld>
            <a:endParaRPr lang="en-GB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EB177FF-4B9A-48B3-9D2F-CE9F297A8F0F}"/>
              </a:ext>
            </a:extLst>
          </p:cNvPr>
          <p:cNvCxnSpPr>
            <a:cxnSpLocks/>
          </p:cNvCxnSpPr>
          <p:nvPr/>
        </p:nvCxnSpPr>
        <p:spPr>
          <a:xfrm flipH="1">
            <a:off x="128588" y="557418"/>
            <a:ext cx="883214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7F349-3CBE-4DEC-9C1C-EFF156ECA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594" y="798513"/>
            <a:ext cx="7886700" cy="326231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sz="1600" dirty="0"/>
              <a:t>Scalability and Flexibility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600" dirty="0"/>
              <a:t>IIB and BPM licenses cost saving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600" dirty="0"/>
              <a:t>Reduction in ??? Core ( ? Need to calculate exact figure)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600" dirty="0"/>
              <a:t>Introduction of Microservice Architecture in Account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600" dirty="0"/>
              <a:t>Better fault Isolation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50100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9153B47-DBD9-494F-9F74-ECDD6D6FD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686239613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 Template for Employees" id="{69E2B0EA-99B4-444A-B7FE-4075D4A1231F}" vid="{A150DBF6-5989-4F47-9D19-7BD849FA33FB}"/>
    </a:ext>
  </a:extLst>
</a:theme>
</file>

<file path=ppt/theme/theme10.xml><?xml version="1.0" encoding="utf-8"?>
<a:theme xmlns:a="http://schemas.openxmlformats.org/drawingml/2006/main" name="10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 Template for Employees" id="{69E2B0EA-99B4-444A-B7FE-4075D4A1231F}" vid="{A150DBF6-5989-4F47-9D19-7BD849FA33FB}"/>
    </a:ext>
  </a:extLst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 Template for Employees" id="{69E2B0EA-99B4-444A-B7FE-4075D4A1231F}" vid="{A150DBF6-5989-4F47-9D19-7BD849FA33FB}"/>
    </a:ext>
  </a:extLst>
</a:theme>
</file>

<file path=ppt/theme/theme3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 Template for Employees" id="{69E2B0EA-99B4-444A-B7FE-4075D4A1231F}" vid="{A150DBF6-5989-4F47-9D19-7BD849FA33FB}"/>
    </a:ext>
  </a:extLst>
</a:theme>
</file>

<file path=ppt/theme/theme4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 Template for Employees" id="{69E2B0EA-99B4-444A-B7FE-4075D4A1231F}" vid="{A150DBF6-5989-4F47-9D19-7BD849FA33FB}"/>
    </a:ext>
  </a:extLst>
</a:theme>
</file>

<file path=ppt/theme/theme5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 Template for Employees" id="{69E2B0EA-99B4-444A-B7FE-4075D4A1231F}" vid="{A150DBF6-5989-4F47-9D19-7BD849FA33FB}"/>
    </a:ext>
  </a:extLst>
</a:theme>
</file>

<file path=ppt/theme/theme6.xml><?xml version="1.0" encoding="utf-8"?>
<a:theme xmlns:a="http://schemas.openxmlformats.org/drawingml/2006/main" name="6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 Template for Employees" id="{69E2B0EA-99B4-444A-B7FE-4075D4A1231F}" vid="{A150DBF6-5989-4F47-9D19-7BD849FA33FB}"/>
    </a:ext>
  </a:extLst>
</a:theme>
</file>

<file path=ppt/theme/theme7.xml><?xml version="1.0" encoding="utf-8"?>
<a:theme xmlns:a="http://schemas.openxmlformats.org/drawingml/2006/main" name="7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8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 Template for Employees" id="{69E2B0EA-99B4-444A-B7FE-4075D4A1231F}" vid="{A150DBF6-5989-4F47-9D19-7BD849FA33FB}"/>
    </a:ext>
  </a:extLst>
</a:theme>
</file>

<file path=ppt/theme/theme9.xml><?xml version="1.0" encoding="utf-8"?>
<a:theme xmlns:a="http://schemas.openxmlformats.org/drawingml/2006/main" name="9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Template for Employees</Template>
  <TotalTime>0</TotalTime>
  <Words>605</Words>
  <Application>Microsoft Office PowerPoint</Application>
  <PresentationFormat>On-screen Show (16:9)</PresentationFormat>
  <Paragraphs>102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9</vt:i4>
      </vt:variant>
    </vt:vector>
  </HeadingPairs>
  <TitlesOfParts>
    <vt:vector size="25" baseType="lpstr">
      <vt:lpstr>Arial</vt:lpstr>
      <vt:lpstr>Calibri</vt:lpstr>
      <vt:lpstr>Calibri Light</vt:lpstr>
      <vt:lpstr>Vodafone Rg</vt:lpstr>
      <vt:lpstr>Wingdings</vt:lpstr>
      <vt:lpstr>1_Custom Design</vt:lpstr>
      <vt:lpstr>2_Custom Design</vt:lpstr>
      <vt:lpstr>3_Custom Design</vt:lpstr>
      <vt:lpstr>4_Custom Design</vt:lpstr>
      <vt:lpstr>5_Custom Design</vt:lpstr>
      <vt:lpstr>6_Custom Design</vt:lpstr>
      <vt:lpstr>7_Custom Design</vt:lpstr>
      <vt:lpstr>8_Custom Design</vt:lpstr>
      <vt:lpstr>9_Custom Design</vt:lpstr>
      <vt:lpstr>10_Custom Design</vt:lpstr>
      <vt:lpstr>11_Custom Design</vt:lpstr>
      <vt:lpstr>Objective</vt:lpstr>
      <vt:lpstr>Why Microservice?</vt:lpstr>
      <vt:lpstr>Microservice Definition</vt:lpstr>
      <vt:lpstr>Benefits of Microservice</vt:lpstr>
      <vt:lpstr>SR Create – Existing Design</vt:lpstr>
      <vt:lpstr>SR Create – Micro Service Design</vt:lpstr>
      <vt:lpstr>Deployment Architecture - Kubernetes cluster</vt:lpstr>
      <vt:lpstr>Benefits</vt:lpstr>
      <vt:lpstr>Thank you 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cp:lastPrinted>2011-08-30T12:20:26Z</cp:lastPrinted>
  <dcterms:created xsi:type="dcterms:W3CDTF">2018-12-13T07:05:16Z</dcterms:created>
  <dcterms:modified xsi:type="dcterms:W3CDTF">2020-06-08T15:14:05Z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