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  <p:sldMasterId id="2147483690" r:id="rId2"/>
  </p:sldMasterIdLst>
  <p:notesMasterIdLst>
    <p:notesMasterId r:id="rId10"/>
  </p:notesMasterIdLst>
  <p:sldIdLst>
    <p:sldId id="346" r:id="rId3"/>
    <p:sldId id="347" r:id="rId4"/>
    <p:sldId id="349" r:id="rId5"/>
    <p:sldId id="354" r:id="rId6"/>
    <p:sldId id="348" r:id="rId7"/>
    <p:sldId id="353" r:id="rId8"/>
    <p:sldId id="35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45" autoAdjust="0"/>
    <p:restoredTop sz="96404" autoAdjust="0"/>
  </p:normalViewPr>
  <p:slideViewPr>
    <p:cSldViewPr snapToGrid="0">
      <p:cViewPr varScale="1">
        <p:scale>
          <a:sx n="82" d="100"/>
          <a:sy n="82" d="100"/>
        </p:scale>
        <p:origin x="115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A2CC-75C3-4E43-A6E4-8BB4AFC2C75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61351-45AB-40CD-AF62-AF3DF6687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7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59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8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09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9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2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">
            <a:extLst>
              <a:ext uri="{FF2B5EF4-FFF2-40B4-BE49-F238E27FC236}">
                <a16:creationId xmlns:a16="http://schemas.microsoft.com/office/drawing/2014/main" id="{73CDCB9D-287E-A3F0-5BA0-64025138555C}"/>
              </a:ext>
            </a:extLst>
          </p:cNvPr>
          <p:cNvSpPr/>
          <p:nvPr/>
        </p:nvSpPr>
        <p:spPr>
          <a:xfrm>
            <a:off x="0" y="4455754"/>
            <a:ext cx="4856301" cy="2402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90" extrusionOk="0">
                <a:moveTo>
                  <a:pt x="0" y="15120"/>
                </a:moveTo>
                <a:lnTo>
                  <a:pt x="0" y="20290"/>
                </a:lnTo>
                <a:lnTo>
                  <a:pt x="5891" y="20290"/>
                </a:lnTo>
                <a:cubicBezTo>
                  <a:pt x="12838" y="7356"/>
                  <a:pt x="21600" y="172"/>
                  <a:pt x="21600" y="172"/>
                </a:cubicBezTo>
                <a:cubicBezTo>
                  <a:pt x="12532" y="-1310"/>
                  <a:pt x="5013" y="7058"/>
                  <a:pt x="0" y="1512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3B56B62A-4FAC-0272-0D4A-E8ECF14658AE}"/>
              </a:ext>
            </a:extLst>
          </p:cNvPr>
          <p:cNvSpPr/>
          <p:nvPr/>
        </p:nvSpPr>
        <p:spPr>
          <a:xfrm>
            <a:off x="0" y="1999791"/>
            <a:ext cx="3916126" cy="4858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453"/>
                </a:moveTo>
                <a:lnTo>
                  <a:pt x="0" y="21600"/>
                </a:lnTo>
                <a:lnTo>
                  <a:pt x="4996" y="21600"/>
                </a:lnTo>
                <a:cubicBezTo>
                  <a:pt x="11707" y="17547"/>
                  <a:pt x="20553" y="10323"/>
                  <a:pt x="21600" y="0"/>
                </a:cubicBezTo>
                <a:cubicBezTo>
                  <a:pt x="21600" y="0"/>
                  <a:pt x="12722" y="11048"/>
                  <a:pt x="0" y="16453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9B0EAC3F-9253-C45D-BC33-D6B1586A1C58}"/>
              </a:ext>
            </a:extLst>
          </p:cNvPr>
          <p:cNvSpPr/>
          <p:nvPr/>
        </p:nvSpPr>
        <p:spPr>
          <a:xfrm>
            <a:off x="0" y="2405677"/>
            <a:ext cx="2991208" cy="4044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extrusionOk="0">
                <a:moveTo>
                  <a:pt x="19954" y="163"/>
                </a:moveTo>
                <a:cubicBezTo>
                  <a:pt x="19238" y="46"/>
                  <a:pt x="18563" y="-5"/>
                  <a:pt x="17834" y="0"/>
                </a:cubicBezTo>
                <a:cubicBezTo>
                  <a:pt x="15720" y="0"/>
                  <a:pt x="13785" y="387"/>
                  <a:pt x="12070" y="998"/>
                </a:cubicBezTo>
                <a:cubicBezTo>
                  <a:pt x="7643" y="2576"/>
                  <a:pt x="4806" y="5330"/>
                  <a:pt x="3457" y="8293"/>
                </a:cubicBezTo>
                <a:cubicBezTo>
                  <a:pt x="2596" y="10182"/>
                  <a:pt x="2382" y="12182"/>
                  <a:pt x="1990" y="14147"/>
                </a:cubicBezTo>
                <a:cubicBezTo>
                  <a:pt x="1646" y="15868"/>
                  <a:pt x="1150" y="17594"/>
                  <a:pt x="0" y="19131"/>
                </a:cubicBezTo>
                <a:lnTo>
                  <a:pt x="0" y="21595"/>
                </a:lnTo>
                <a:cubicBezTo>
                  <a:pt x="220" y="21539"/>
                  <a:pt x="434" y="21483"/>
                  <a:pt x="654" y="21427"/>
                </a:cubicBezTo>
                <a:cubicBezTo>
                  <a:pt x="3257" y="20714"/>
                  <a:pt x="5254" y="19655"/>
                  <a:pt x="7071" y="18378"/>
                </a:cubicBezTo>
                <a:cubicBezTo>
                  <a:pt x="10741" y="15797"/>
                  <a:pt x="13172" y="12574"/>
                  <a:pt x="13985" y="9123"/>
                </a:cubicBezTo>
                <a:cubicBezTo>
                  <a:pt x="14742" y="5910"/>
                  <a:pt x="15713" y="1537"/>
                  <a:pt x="21600" y="397"/>
                </a:cubicBezTo>
                <a:cubicBezTo>
                  <a:pt x="21146" y="479"/>
                  <a:pt x="20409" y="234"/>
                  <a:pt x="19954" y="163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B8D78F5D-510F-0E6E-4702-6C934A0C5D25}"/>
              </a:ext>
            </a:extLst>
          </p:cNvPr>
          <p:cNvSpPr/>
          <p:nvPr/>
        </p:nvSpPr>
        <p:spPr>
          <a:xfrm>
            <a:off x="0" y="3845499"/>
            <a:ext cx="877189" cy="3008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9" h="21600" extrusionOk="0">
                <a:moveTo>
                  <a:pt x="6138" y="0"/>
                </a:moveTo>
                <a:cubicBezTo>
                  <a:pt x="5324" y="2013"/>
                  <a:pt x="3116" y="4484"/>
                  <a:pt x="0" y="6928"/>
                </a:cubicBezTo>
                <a:lnTo>
                  <a:pt x="0" y="21600"/>
                </a:lnTo>
                <a:lnTo>
                  <a:pt x="2674" y="21600"/>
                </a:lnTo>
                <a:cubicBezTo>
                  <a:pt x="3720" y="21326"/>
                  <a:pt x="4720" y="21045"/>
                  <a:pt x="5673" y="20751"/>
                </a:cubicBezTo>
                <a:cubicBezTo>
                  <a:pt x="11695" y="18903"/>
                  <a:pt x="16369" y="16664"/>
                  <a:pt x="19019" y="14220"/>
                </a:cubicBezTo>
                <a:cubicBezTo>
                  <a:pt x="20763" y="12604"/>
                  <a:pt x="21600" y="10906"/>
                  <a:pt x="21344" y="9208"/>
                </a:cubicBezTo>
                <a:cubicBezTo>
                  <a:pt x="20833" y="5730"/>
                  <a:pt x="15346" y="2225"/>
                  <a:pt x="6138" y="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E1D89055-E8A7-DD60-9630-B5FCB3AC2DDC}"/>
              </a:ext>
            </a:extLst>
          </p:cNvPr>
          <p:cNvSpPr/>
          <p:nvPr/>
        </p:nvSpPr>
        <p:spPr>
          <a:xfrm>
            <a:off x="1" y="4970970"/>
            <a:ext cx="4410974" cy="1887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600" extrusionOk="0">
                <a:moveTo>
                  <a:pt x="12340" y="8754"/>
                </a:moveTo>
                <a:cubicBezTo>
                  <a:pt x="11358" y="8863"/>
                  <a:pt x="10307" y="8819"/>
                  <a:pt x="9325" y="9015"/>
                </a:cubicBezTo>
                <a:cubicBezTo>
                  <a:pt x="7385" y="9397"/>
                  <a:pt x="5589" y="10052"/>
                  <a:pt x="3885" y="12257"/>
                </a:cubicBezTo>
                <a:cubicBezTo>
                  <a:pt x="2315" y="14298"/>
                  <a:pt x="935" y="17223"/>
                  <a:pt x="0" y="20814"/>
                </a:cubicBezTo>
                <a:lnTo>
                  <a:pt x="0" y="21600"/>
                </a:lnTo>
                <a:lnTo>
                  <a:pt x="153" y="21600"/>
                </a:lnTo>
                <a:cubicBezTo>
                  <a:pt x="1176" y="19701"/>
                  <a:pt x="2440" y="18588"/>
                  <a:pt x="3732" y="18140"/>
                </a:cubicBezTo>
                <a:cubicBezTo>
                  <a:pt x="5038" y="17693"/>
                  <a:pt x="6274" y="17987"/>
                  <a:pt x="7566" y="18446"/>
                </a:cubicBezTo>
                <a:cubicBezTo>
                  <a:pt x="9311" y="19057"/>
                  <a:pt x="11085" y="20290"/>
                  <a:pt x="12854" y="20170"/>
                </a:cubicBezTo>
                <a:cubicBezTo>
                  <a:pt x="14344" y="20072"/>
                  <a:pt x="15831" y="19199"/>
                  <a:pt x="17150" y="17562"/>
                </a:cubicBezTo>
                <a:cubicBezTo>
                  <a:pt x="18025" y="16470"/>
                  <a:pt x="18817" y="15051"/>
                  <a:pt x="19479" y="13316"/>
                </a:cubicBezTo>
                <a:cubicBezTo>
                  <a:pt x="20841" y="9769"/>
                  <a:pt x="21600" y="4781"/>
                  <a:pt x="21382" y="0"/>
                </a:cubicBezTo>
                <a:cubicBezTo>
                  <a:pt x="19225" y="4071"/>
                  <a:pt x="15095" y="8448"/>
                  <a:pt x="12340" y="87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Shape">
            <a:extLst>
              <a:ext uri="{FF2B5EF4-FFF2-40B4-BE49-F238E27FC236}">
                <a16:creationId xmlns:a16="http://schemas.microsoft.com/office/drawing/2014/main" id="{B3344B5D-4602-A92B-945D-D98A038BDEC6}"/>
              </a:ext>
            </a:extLst>
          </p:cNvPr>
          <p:cNvSpPr/>
          <p:nvPr/>
        </p:nvSpPr>
        <p:spPr>
          <a:xfrm>
            <a:off x="1" y="2807057"/>
            <a:ext cx="3903905" cy="4050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6" h="21582" extrusionOk="0">
                <a:moveTo>
                  <a:pt x="20134" y="48"/>
                </a:moveTo>
                <a:cubicBezTo>
                  <a:pt x="20097" y="-13"/>
                  <a:pt x="19993" y="-18"/>
                  <a:pt x="19956" y="48"/>
                </a:cubicBezTo>
                <a:cubicBezTo>
                  <a:pt x="19132" y="1628"/>
                  <a:pt x="18020" y="3076"/>
                  <a:pt x="16825" y="4407"/>
                </a:cubicBezTo>
                <a:cubicBezTo>
                  <a:pt x="15578" y="5799"/>
                  <a:pt x="14184" y="7119"/>
                  <a:pt x="12603" y="8151"/>
                </a:cubicBezTo>
                <a:cubicBezTo>
                  <a:pt x="11779" y="8689"/>
                  <a:pt x="10886" y="9085"/>
                  <a:pt x="9994" y="9502"/>
                </a:cubicBezTo>
                <a:cubicBezTo>
                  <a:pt x="8976" y="9979"/>
                  <a:pt x="7974" y="10482"/>
                  <a:pt x="7003" y="11051"/>
                </a:cubicBezTo>
                <a:cubicBezTo>
                  <a:pt x="6127" y="11564"/>
                  <a:pt x="5276" y="12118"/>
                  <a:pt x="4493" y="12753"/>
                </a:cubicBezTo>
                <a:cubicBezTo>
                  <a:pt x="3742" y="13368"/>
                  <a:pt x="3063" y="14053"/>
                  <a:pt x="2474" y="14821"/>
                </a:cubicBezTo>
                <a:cubicBezTo>
                  <a:pt x="2949" y="14048"/>
                  <a:pt x="3470" y="13307"/>
                  <a:pt x="4024" y="12585"/>
                </a:cubicBezTo>
                <a:cubicBezTo>
                  <a:pt x="5020" y="11285"/>
                  <a:pt x="6101" y="10025"/>
                  <a:pt x="7223" y="8826"/>
                </a:cubicBezTo>
                <a:cubicBezTo>
                  <a:pt x="8199" y="7785"/>
                  <a:pt x="9258" y="6754"/>
                  <a:pt x="9895" y="5468"/>
                </a:cubicBezTo>
                <a:cubicBezTo>
                  <a:pt x="10234" y="4783"/>
                  <a:pt x="10432" y="4041"/>
                  <a:pt x="10406" y="3274"/>
                </a:cubicBezTo>
                <a:cubicBezTo>
                  <a:pt x="10375" y="2466"/>
                  <a:pt x="10124" y="1684"/>
                  <a:pt x="9816" y="942"/>
                </a:cubicBezTo>
                <a:cubicBezTo>
                  <a:pt x="9780" y="851"/>
                  <a:pt x="9738" y="759"/>
                  <a:pt x="9701" y="668"/>
                </a:cubicBezTo>
                <a:cubicBezTo>
                  <a:pt x="9675" y="612"/>
                  <a:pt x="9602" y="495"/>
                  <a:pt x="9608" y="444"/>
                </a:cubicBezTo>
                <a:cubicBezTo>
                  <a:pt x="9623" y="317"/>
                  <a:pt x="9414" y="317"/>
                  <a:pt x="9399" y="444"/>
                </a:cubicBezTo>
                <a:cubicBezTo>
                  <a:pt x="9321" y="1125"/>
                  <a:pt x="9060" y="1765"/>
                  <a:pt x="8653" y="2319"/>
                </a:cubicBezTo>
                <a:cubicBezTo>
                  <a:pt x="8256" y="2852"/>
                  <a:pt x="7744" y="3299"/>
                  <a:pt x="7207" y="3701"/>
                </a:cubicBezTo>
                <a:cubicBezTo>
                  <a:pt x="6659" y="4112"/>
                  <a:pt x="6075" y="4483"/>
                  <a:pt x="5511" y="4879"/>
                </a:cubicBezTo>
                <a:cubicBezTo>
                  <a:pt x="4895" y="5311"/>
                  <a:pt x="4311" y="5778"/>
                  <a:pt x="3784" y="6312"/>
                </a:cubicBezTo>
                <a:cubicBezTo>
                  <a:pt x="2656" y="7460"/>
                  <a:pt x="1816" y="8841"/>
                  <a:pt x="1211" y="10310"/>
                </a:cubicBezTo>
                <a:cubicBezTo>
                  <a:pt x="616" y="11752"/>
                  <a:pt x="245" y="13276"/>
                  <a:pt x="0" y="14816"/>
                </a:cubicBezTo>
                <a:lnTo>
                  <a:pt x="0" y="16370"/>
                </a:lnTo>
                <a:cubicBezTo>
                  <a:pt x="31" y="16080"/>
                  <a:pt x="68" y="15796"/>
                  <a:pt x="104" y="15511"/>
                </a:cubicBezTo>
                <a:cubicBezTo>
                  <a:pt x="318" y="13916"/>
                  <a:pt x="663" y="12331"/>
                  <a:pt x="1226" y="10823"/>
                </a:cubicBezTo>
                <a:cubicBezTo>
                  <a:pt x="1785" y="9329"/>
                  <a:pt x="2583" y="7912"/>
                  <a:pt x="3674" y="6723"/>
                </a:cubicBezTo>
                <a:cubicBezTo>
                  <a:pt x="4196" y="6154"/>
                  <a:pt x="4775" y="5651"/>
                  <a:pt x="5407" y="5199"/>
                </a:cubicBezTo>
                <a:cubicBezTo>
                  <a:pt x="5960" y="4803"/>
                  <a:pt x="6539" y="4432"/>
                  <a:pt x="7092" y="4036"/>
                </a:cubicBezTo>
                <a:cubicBezTo>
                  <a:pt x="8178" y="3248"/>
                  <a:pt x="9195" y="2293"/>
                  <a:pt x="9514" y="968"/>
                </a:cubicBezTo>
                <a:cubicBezTo>
                  <a:pt x="9524" y="922"/>
                  <a:pt x="9534" y="881"/>
                  <a:pt x="9545" y="835"/>
                </a:cubicBezTo>
                <a:cubicBezTo>
                  <a:pt x="9566" y="881"/>
                  <a:pt x="9581" y="922"/>
                  <a:pt x="9602" y="968"/>
                </a:cubicBezTo>
                <a:cubicBezTo>
                  <a:pt x="9681" y="1156"/>
                  <a:pt x="9759" y="1349"/>
                  <a:pt x="9827" y="1542"/>
                </a:cubicBezTo>
                <a:cubicBezTo>
                  <a:pt x="9962" y="1923"/>
                  <a:pt x="10077" y="2314"/>
                  <a:pt x="10140" y="2710"/>
                </a:cubicBezTo>
                <a:cubicBezTo>
                  <a:pt x="10270" y="3508"/>
                  <a:pt x="10171" y="4300"/>
                  <a:pt x="9863" y="5047"/>
                </a:cubicBezTo>
                <a:cubicBezTo>
                  <a:pt x="9315" y="6373"/>
                  <a:pt x="8266" y="7429"/>
                  <a:pt x="7285" y="8466"/>
                </a:cubicBezTo>
                <a:cubicBezTo>
                  <a:pt x="6174" y="9639"/>
                  <a:pt x="5109" y="10868"/>
                  <a:pt x="4112" y="12138"/>
                </a:cubicBezTo>
                <a:cubicBezTo>
                  <a:pt x="3105" y="13424"/>
                  <a:pt x="2176" y="14770"/>
                  <a:pt x="1451" y="16228"/>
                </a:cubicBezTo>
                <a:cubicBezTo>
                  <a:pt x="1279" y="16573"/>
                  <a:pt x="1117" y="16929"/>
                  <a:pt x="965" y="17289"/>
                </a:cubicBezTo>
                <a:cubicBezTo>
                  <a:pt x="522" y="18224"/>
                  <a:pt x="193" y="19210"/>
                  <a:pt x="5" y="20215"/>
                </a:cubicBezTo>
                <a:lnTo>
                  <a:pt x="5" y="21582"/>
                </a:lnTo>
                <a:lnTo>
                  <a:pt x="339" y="21582"/>
                </a:lnTo>
                <a:cubicBezTo>
                  <a:pt x="532" y="21333"/>
                  <a:pt x="725" y="21084"/>
                  <a:pt x="924" y="20835"/>
                </a:cubicBezTo>
                <a:cubicBezTo>
                  <a:pt x="1550" y="20383"/>
                  <a:pt x="2322" y="20114"/>
                  <a:pt x="3095" y="20007"/>
                </a:cubicBezTo>
                <a:cubicBezTo>
                  <a:pt x="4577" y="19799"/>
                  <a:pt x="6064" y="20134"/>
                  <a:pt x="7504" y="20444"/>
                </a:cubicBezTo>
                <a:cubicBezTo>
                  <a:pt x="8225" y="20596"/>
                  <a:pt x="8945" y="20749"/>
                  <a:pt x="9675" y="20830"/>
                </a:cubicBezTo>
                <a:cubicBezTo>
                  <a:pt x="10333" y="20906"/>
                  <a:pt x="10996" y="20922"/>
                  <a:pt x="11653" y="20876"/>
                </a:cubicBezTo>
                <a:cubicBezTo>
                  <a:pt x="12921" y="20779"/>
                  <a:pt x="14184" y="20439"/>
                  <a:pt x="15275" y="19789"/>
                </a:cubicBezTo>
                <a:cubicBezTo>
                  <a:pt x="15802" y="19474"/>
                  <a:pt x="16293" y="19083"/>
                  <a:pt x="16674" y="18605"/>
                </a:cubicBezTo>
                <a:cubicBezTo>
                  <a:pt x="17049" y="18133"/>
                  <a:pt x="17362" y="17559"/>
                  <a:pt x="17389" y="16954"/>
                </a:cubicBezTo>
                <a:cubicBezTo>
                  <a:pt x="17394" y="16853"/>
                  <a:pt x="17383" y="16705"/>
                  <a:pt x="17456" y="16619"/>
                </a:cubicBezTo>
                <a:cubicBezTo>
                  <a:pt x="17540" y="16522"/>
                  <a:pt x="17399" y="16380"/>
                  <a:pt x="17310" y="16477"/>
                </a:cubicBezTo>
                <a:cubicBezTo>
                  <a:pt x="16955" y="16858"/>
                  <a:pt x="16517" y="17142"/>
                  <a:pt x="16021" y="17320"/>
                </a:cubicBezTo>
                <a:cubicBezTo>
                  <a:pt x="15531" y="17493"/>
                  <a:pt x="15014" y="17569"/>
                  <a:pt x="14492" y="17584"/>
                </a:cubicBezTo>
                <a:cubicBezTo>
                  <a:pt x="13433" y="17620"/>
                  <a:pt x="12384" y="17427"/>
                  <a:pt x="11351" y="17239"/>
                </a:cubicBezTo>
                <a:cubicBezTo>
                  <a:pt x="9962" y="16985"/>
                  <a:pt x="8543" y="16959"/>
                  <a:pt x="7144" y="17168"/>
                </a:cubicBezTo>
                <a:cubicBezTo>
                  <a:pt x="6440" y="17269"/>
                  <a:pt x="5746" y="17432"/>
                  <a:pt x="5073" y="17650"/>
                </a:cubicBezTo>
                <a:cubicBezTo>
                  <a:pt x="4462" y="17848"/>
                  <a:pt x="3862" y="18087"/>
                  <a:pt x="3309" y="18402"/>
                </a:cubicBezTo>
                <a:cubicBezTo>
                  <a:pt x="2301" y="18971"/>
                  <a:pt x="1513" y="19799"/>
                  <a:pt x="798" y="20683"/>
                </a:cubicBezTo>
                <a:cubicBezTo>
                  <a:pt x="788" y="20693"/>
                  <a:pt x="778" y="20698"/>
                  <a:pt x="767" y="20708"/>
                </a:cubicBezTo>
                <a:cubicBezTo>
                  <a:pt x="1727" y="19215"/>
                  <a:pt x="3183" y="18041"/>
                  <a:pt x="4796" y="17254"/>
                </a:cubicBezTo>
                <a:cubicBezTo>
                  <a:pt x="6894" y="16223"/>
                  <a:pt x="9232" y="15796"/>
                  <a:pt x="11491" y="15237"/>
                </a:cubicBezTo>
                <a:cubicBezTo>
                  <a:pt x="12613" y="14958"/>
                  <a:pt x="13730" y="14628"/>
                  <a:pt x="14774" y="14130"/>
                </a:cubicBezTo>
                <a:cubicBezTo>
                  <a:pt x="15760" y="13657"/>
                  <a:pt x="16689" y="13063"/>
                  <a:pt x="17519" y="12357"/>
                </a:cubicBezTo>
                <a:cubicBezTo>
                  <a:pt x="19205" y="10934"/>
                  <a:pt x="20509" y="9045"/>
                  <a:pt x="21062" y="6931"/>
                </a:cubicBezTo>
                <a:cubicBezTo>
                  <a:pt x="21600" y="4889"/>
                  <a:pt x="21428" y="2654"/>
                  <a:pt x="20515" y="739"/>
                </a:cubicBezTo>
                <a:cubicBezTo>
                  <a:pt x="20394" y="505"/>
                  <a:pt x="20269" y="272"/>
                  <a:pt x="20134" y="48"/>
                </a:cubicBezTo>
                <a:close/>
                <a:moveTo>
                  <a:pt x="3084" y="18768"/>
                </a:moveTo>
                <a:cubicBezTo>
                  <a:pt x="3617" y="18427"/>
                  <a:pt x="4201" y="18163"/>
                  <a:pt x="4801" y="17950"/>
                </a:cubicBezTo>
                <a:cubicBezTo>
                  <a:pt x="5464" y="17716"/>
                  <a:pt x="6148" y="17533"/>
                  <a:pt x="6847" y="17411"/>
                </a:cubicBezTo>
                <a:cubicBezTo>
                  <a:pt x="8240" y="17167"/>
                  <a:pt x="9681" y="17157"/>
                  <a:pt x="11074" y="17391"/>
                </a:cubicBezTo>
                <a:cubicBezTo>
                  <a:pt x="12128" y="17569"/>
                  <a:pt x="13172" y="17787"/>
                  <a:pt x="14247" y="17787"/>
                </a:cubicBezTo>
                <a:cubicBezTo>
                  <a:pt x="15285" y="17787"/>
                  <a:pt x="16355" y="17574"/>
                  <a:pt x="17164" y="16893"/>
                </a:cubicBezTo>
                <a:cubicBezTo>
                  <a:pt x="17169" y="16888"/>
                  <a:pt x="17175" y="16883"/>
                  <a:pt x="17180" y="16883"/>
                </a:cubicBezTo>
                <a:cubicBezTo>
                  <a:pt x="17169" y="16995"/>
                  <a:pt x="17169" y="17112"/>
                  <a:pt x="17148" y="17218"/>
                </a:cubicBezTo>
                <a:cubicBezTo>
                  <a:pt x="17081" y="17533"/>
                  <a:pt x="16945" y="17833"/>
                  <a:pt x="16778" y="18107"/>
                </a:cubicBezTo>
                <a:cubicBezTo>
                  <a:pt x="16460" y="18630"/>
                  <a:pt x="16006" y="19062"/>
                  <a:pt x="15494" y="19408"/>
                </a:cubicBezTo>
                <a:cubicBezTo>
                  <a:pt x="14445" y="20124"/>
                  <a:pt x="13193" y="20520"/>
                  <a:pt x="11925" y="20652"/>
                </a:cubicBezTo>
                <a:cubicBezTo>
                  <a:pt x="11278" y="20718"/>
                  <a:pt x="10620" y="20723"/>
                  <a:pt x="9973" y="20662"/>
                </a:cubicBezTo>
                <a:cubicBezTo>
                  <a:pt x="9237" y="20596"/>
                  <a:pt x="8512" y="20454"/>
                  <a:pt x="7786" y="20297"/>
                </a:cubicBezTo>
                <a:cubicBezTo>
                  <a:pt x="6341" y="19992"/>
                  <a:pt x="4869" y="19636"/>
                  <a:pt x="3382" y="19768"/>
                </a:cubicBezTo>
                <a:cubicBezTo>
                  <a:pt x="2677" y="19834"/>
                  <a:pt x="1962" y="20017"/>
                  <a:pt x="1331" y="20342"/>
                </a:cubicBezTo>
                <a:cubicBezTo>
                  <a:pt x="1847" y="19753"/>
                  <a:pt x="2416" y="19199"/>
                  <a:pt x="3084" y="18768"/>
                </a:cubicBezTo>
                <a:close/>
                <a:moveTo>
                  <a:pt x="52" y="21389"/>
                </a:moveTo>
                <a:cubicBezTo>
                  <a:pt x="52" y="21374"/>
                  <a:pt x="52" y="21364"/>
                  <a:pt x="57" y="21348"/>
                </a:cubicBezTo>
                <a:cubicBezTo>
                  <a:pt x="68" y="21348"/>
                  <a:pt x="78" y="21348"/>
                  <a:pt x="94" y="21343"/>
                </a:cubicBezTo>
                <a:cubicBezTo>
                  <a:pt x="78" y="21358"/>
                  <a:pt x="63" y="21374"/>
                  <a:pt x="52" y="21389"/>
                </a:cubicBezTo>
                <a:close/>
                <a:moveTo>
                  <a:pt x="20995" y="6271"/>
                </a:moveTo>
                <a:cubicBezTo>
                  <a:pt x="20588" y="8425"/>
                  <a:pt x="19377" y="10381"/>
                  <a:pt x="17749" y="11874"/>
                </a:cubicBezTo>
                <a:cubicBezTo>
                  <a:pt x="16961" y="12596"/>
                  <a:pt x="16073" y="13215"/>
                  <a:pt x="15118" y="13718"/>
                </a:cubicBezTo>
                <a:cubicBezTo>
                  <a:pt x="14096" y="14257"/>
                  <a:pt x="13005" y="14622"/>
                  <a:pt x="11883" y="14917"/>
                </a:cubicBezTo>
                <a:cubicBezTo>
                  <a:pt x="10756" y="15212"/>
                  <a:pt x="9618" y="15440"/>
                  <a:pt x="8491" y="15740"/>
                </a:cubicBezTo>
                <a:cubicBezTo>
                  <a:pt x="7390" y="16030"/>
                  <a:pt x="6288" y="16360"/>
                  <a:pt x="5240" y="16817"/>
                </a:cubicBezTo>
                <a:cubicBezTo>
                  <a:pt x="3288" y="17660"/>
                  <a:pt x="1513" y="19022"/>
                  <a:pt x="433" y="20830"/>
                </a:cubicBezTo>
                <a:cubicBezTo>
                  <a:pt x="371" y="20932"/>
                  <a:pt x="313" y="21038"/>
                  <a:pt x="256" y="21145"/>
                </a:cubicBezTo>
                <a:cubicBezTo>
                  <a:pt x="230" y="21176"/>
                  <a:pt x="204" y="21201"/>
                  <a:pt x="177" y="21231"/>
                </a:cubicBezTo>
                <a:cubicBezTo>
                  <a:pt x="172" y="21242"/>
                  <a:pt x="162" y="21247"/>
                  <a:pt x="157" y="21257"/>
                </a:cubicBezTo>
                <a:cubicBezTo>
                  <a:pt x="157" y="21257"/>
                  <a:pt x="157" y="21257"/>
                  <a:pt x="157" y="21252"/>
                </a:cubicBezTo>
                <a:cubicBezTo>
                  <a:pt x="277" y="19931"/>
                  <a:pt x="626" y="18636"/>
                  <a:pt x="1132" y="17406"/>
                </a:cubicBezTo>
                <a:cubicBezTo>
                  <a:pt x="1430" y="16771"/>
                  <a:pt x="1780" y="16157"/>
                  <a:pt x="2176" y="15572"/>
                </a:cubicBezTo>
                <a:cubicBezTo>
                  <a:pt x="2755" y="14719"/>
                  <a:pt x="3429" y="13942"/>
                  <a:pt x="4206" y="13256"/>
                </a:cubicBezTo>
                <a:cubicBezTo>
                  <a:pt x="4963" y="12585"/>
                  <a:pt x="5803" y="12006"/>
                  <a:pt x="6669" y="11478"/>
                </a:cubicBezTo>
                <a:cubicBezTo>
                  <a:pt x="7593" y="10914"/>
                  <a:pt x="8553" y="10401"/>
                  <a:pt x="9529" y="9939"/>
                </a:cubicBezTo>
                <a:cubicBezTo>
                  <a:pt x="10469" y="9492"/>
                  <a:pt x="11439" y="9090"/>
                  <a:pt x="12332" y="8552"/>
                </a:cubicBezTo>
                <a:cubicBezTo>
                  <a:pt x="13913" y="7597"/>
                  <a:pt x="15301" y="6332"/>
                  <a:pt x="16548" y="4996"/>
                </a:cubicBezTo>
                <a:cubicBezTo>
                  <a:pt x="17796" y="3665"/>
                  <a:pt x="18949" y="2217"/>
                  <a:pt x="19857" y="642"/>
                </a:cubicBezTo>
                <a:cubicBezTo>
                  <a:pt x="19920" y="531"/>
                  <a:pt x="19982" y="419"/>
                  <a:pt x="20045" y="302"/>
                </a:cubicBezTo>
                <a:cubicBezTo>
                  <a:pt x="21078" y="2105"/>
                  <a:pt x="21376" y="4259"/>
                  <a:pt x="20995" y="627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38FEC7A-5B18-4B66-9EF5-0FC67C8D631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595899" y="556953"/>
            <a:ext cx="4084874" cy="255422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29E4FEF-DBF0-48D1-B1B7-AC8CEFB7F10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595899" y="3182543"/>
            <a:ext cx="4084874" cy="12320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9CD37997-F225-43D0-99F3-38A3F545A6B8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3365382" y="6356350"/>
            <a:ext cx="87719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591AFD2-6F19-4349-B6C5-EA75918EBA6F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410975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7EB3B26-5365-416B-8AE3-419320AA083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7714210" y="6356350"/>
            <a:ext cx="801139" cy="365125"/>
          </a:xfrm>
          <a:prstGeom prst="rect">
            <a:avLst/>
          </a:prstGeom>
        </p:spPr>
        <p:txBody>
          <a:bodyPr/>
          <a:lstStyle/>
          <a:p>
            <a:fld id="{E1D938BB-204F-405F-99D0-29E0C2815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3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C89E6CC6-39BF-46E2-B1D0-7967F6F9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B79CB35-9B92-4624-B48F-C0CF7A2C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C1CE33F-5189-414B-9B26-A58EC61B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E161DA4-AA69-44DA-AD82-6A3B9288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1571870-B8E8-4979-BDF5-9E965C35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A218E8-C0C8-4525-BD5F-99356FF4A8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991CADC8-E6C4-3A97-3A7E-E2B608806133}"/>
              </a:ext>
            </a:extLst>
          </p:cNvPr>
          <p:cNvSpPr/>
          <p:nvPr/>
        </p:nvSpPr>
        <p:spPr>
          <a:xfrm>
            <a:off x="0" y="4278354"/>
            <a:ext cx="2484245" cy="2579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3" h="21579" extrusionOk="0">
                <a:moveTo>
                  <a:pt x="20509" y="737"/>
                </a:moveTo>
                <a:cubicBezTo>
                  <a:pt x="20394" y="497"/>
                  <a:pt x="20271" y="274"/>
                  <a:pt x="20140" y="51"/>
                </a:cubicBezTo>
                <a:cubicBezTo>
                  <a:pt x="20099" y="-13"/>
                  <a:pt x="20000" y="-21"/>
                  <a:pt x="19959" y="51"/>
                </a:cubicBezTo>
                <a:cubicBezTo>
                  <a:pt x="19131" y="1630"/>
                  <a:pt x="18023" y="3074"/>
                  <a:pt x="16826" y="4406"/>
                </a:cubicBezTo>
                <a:cubicBezTo>
                  <a:pt x="15579" y="5802"/>
                  <a:pt x="14184" y="7118"/>
                  <a:pt x="12601" y="8147"/>
                </a:cubicBezTo>
                <a:cubicBezTo>
                  <a:pt x="11780" y="8681"/>
                  <a:pt x="10878" y="9080"/>
                  <a:pt x="9992" y="9503"/>
                </a:cubicBezTo>
                <a:cubicBezTo>
                  <a:pt x="8975" y="9981"/>
                  <a:pt x="7974" y="10484"/>
                  <a:pt x="6998" y="11050"/>
                </a:cubicBezTo>
                <a:cubicBezTo>
                  <a:pt x="6120" y="11561"/>
                  <a:pt x="5267" y="12119"/>
                  <a:pt x="4487" y="12757"/>
                </a:cubicBezTo>
                <a:cubicBezTo>
                  <a:pt x="3733" y="13371"/>
                  <a:pt x="3052" y="14057"/>
                  <a:pt x="2469" y="14823"/>
                </a:cubicBezTo>
                <a:cubicBezTo>
                  <a:pt x="2945" y="14049"/>
                  <a:pt x="3470" y="13307"/>
                  <a:pt x="4020" y="12590"/>
                </a:cubicBezTo>
                <a:cubicBezTo>
                  <a:pt x="5021" y="11289"/>
                  <a:pt x="6095" y="10029"/>
                  <a:pt x="7227" y="8833"/>
                </a:cubicBezTo>
                <a:cubicBezTo>
                  <a:pt x="8204" y="7788"/>
                  <a:pt x="9262" y="6767"/>
                  <a:pt x="9902" y="5475"/>
                </a:cubicBezTo>
                <a:cubicBezTo>
                  <a:pt x="10238" y="4789"/>
                  <a:pt x="10443" y="4047"/>
                  <a:pt x="10410" y="3281"/>
                </a:cubicBezTo>
                <a:cubicBezTo>
                  <a:pt x="10378" y="2476"/>
                  <a:pt x="10131" y="1694"/>
                  <a:pt x="9820" y="952"/>
                </a:cubicBezTo>
                <a:cubicBezTo>
                  <a:pt x="9779" y="864"/>
                  <a:pt x="9746" y="769"/>
                  <a:pt x="9705" y="681"/>
                </a:cubicBezTo>
                <a:cubicBezTo>
                  <a:pt x="9680" y="625"/>
                  <a:pt x="9606" y="505"/>
                  <a:pt x="9615" y="458"/>
                </a:cubicBezTo>
                <a:cubicBezTo>
                  <a:pt x="9631" y="330"/>
                  <a:pt x="9426" y="330"/>
                  <a:pt x="9409" y="458"/>
                </a:cubicBezTo>
                <a:cubicBezTo>
                  <a:pt x="9336" y="1136"/>
                  <a:pt x="9073" y="1774"/>
                  <a:pt x="8663" y="2332"/>
                </a:cubicBezTo>
                <a:cubicBezTo>
                  <a:pt x="8269" y="2866"/>
                  <a:pt x="7752" y="3313"/>
                  <a:pt x="7219" y="3712"/>
                </a:cubicBezTo>
                <a:cubicBezTo>
                  <a:pt x="6670" y="4127"/>
                  <a:pt x="6087" y="4494"/>
                  <a:pt x="5521" y="4892"/>
                </a:cubicBezTo>
                <a:cubicBezTo>
                  <a:pt x="4906" y="5323"/>
                  <a:pt x="4323" y="5794"/>
                  <a:pt x="3798" y="6328"/>
                </a:cubicBezTo>
                <a:cubicBezTo>
                  <a:pt x="2674" y="7477"/>
                  <a:pt x="1829" y="8857"/>
                  <a:pt x="1222" y="10324"/>
                </a:cubicBezTo>
                <a:cubicBezTo>
                  <a:pt x="623" y="11768"/>
                  <a:pt x="254" y="13292"/>
                  <a:pt x="8" y="14831"/>
                </a:cubicBezTo>
                <a:lnTo>
                  <a:pt x="8" y="16386"/>
                </a:lnTo>
                <a:cubicBezTo>
                  <a:pt x="41" y="16099"/>
                  <a:pt x="74" y="15812"/>
                  <a:pt x="115" y="15525"/>
                </a:cubicBezTo>
                <a:cubicBezTo>
                  <a:pt x="328" y="13930"/>
                  <a:pt x="673" y="12350"/>
                  <a:pt x="1239" y="10835"/>
                </a:cubicBezTo>
                <a:cubicBezTo>
                  <a:pt x="1797" y="9343"/>
                  <a:pt x="2592" y="7923"/>
                  <a:pt x="3683" y="6735"/>
                </a:cubicBezTo>
                <a:cubicBezTo>
                  <a:pt x="4200" y="6169"/>
                  <a:pt x="4783" y="5658"/>
                  <a:pt x="5414" y="5211"/>
                </a:cubicBezTo>
                <a:cubicBezTo>
                  <a:pt x="5972" y="4813"/>
                  <a:pt x="6546" y="4446"/>
                  <a:pt x="7104" y="4047"/>
                </a:cubicBezTo>
                <a:cubicBezTo>
                  <a:pt x="8195" y="3265"/>
                  <a:pt x="9213" y="2308"/>
                  <a:pt x="9524" y="976"/>
                </a:cubicBezTo>
                <a:cubicBezTo>
                  <a:pt x="9533" y="928"/>
                  <a:pt x="9541" y="888"/>
                  <a:pt x="9557" y="840"/>
                </a:cubicBezTo>
                <a:cubicBezTo>
                  <a:pt x="9574" y="880"/>
                  <a:pt x="9598" y="928"/>
                  <a:pt x="9615" y="968"/>
                </a:cubicBezTo>
                <a:cubicBezTo>
                  <a:pt x="9697" y="1159"/>
                  <a:pt x="9770" y="1351"/>
                  <a:pt x="9836" y="1542"/>
                </a:cubicBezTo>
                <a:cubicBezTo>
                  <a:pt x="9976" y="1925"/>
                  <a:pt x="10082" y="2316"/>
                  <a:pt x="10148" y="2715"/>
                </a:cubicBezTo>
                <a:cubicBezTo>
                  <a:pt x="10279" y="3513"/>
                  <a:pt x="10181" y="4302"/>
                  <a:pt x="9869" y="5052"/>
                </a:cubicBezTo>
                <a:cubicBezTo>
                  <a:pt x="9319" y="6376"/>
                  <a:pt x="8269" y="7437"/>
                  <a:pt x="7285" y="8466"/>
                </a:cubicBezTo>
                <a:cubicBezTo>
                  <a:pt x="6169" y="9638"/>
                  <a:pt x="5103" y="10867"/>
                  <a:pt x="4110" y="12135"/>
                </a:cubicBezTo>
                <a:cubicBezTo>
                  <a:pt x="3101" y="13419"/>
                  <a:pt x="2174" y="14767"/>
                  <a:pt x="1444" y="16219"/>
                </a:cubicBezTo>
                <a:cubicBezTo>
                  <a:pt x="1272" y="16570"/>
                  <a:pt x="1107" y="16921"/>
                  <a:pt x="960" y="17280"/>
                </a:cubicBezTo>
                <a:cubicBezTo>
                  <a:pt x="517" y="18213"/>
                  <a:pt x="189" y="19194"/>
                  <a:pt x="0" y="20207"/>
                </a:cubicBezTo>
                <a:lnTo>
                  <a:pt x="0" y="21579"/>
                </a:lnTo>
                <a:lnTo>
                  <a:pt x="336" y="21579"/>
                </a:lnTo>
                <a:cubicBezTo>
                  <a:pt x="525" y="21332"/>
                  <a:pt x="722" y="21077"/>
                  <a:pt x="919" y="20829"/>
                </a:cubicBezTo>
                <a:cubicBezTo>
                  <a:pt x="1550" y="20375"/>
                  <a:pt x="2322" y="20103"/>
                  <a:pt x="3093" y="20000"/>
                </a:cubicBezTo>
                <a:cubicBezTo>
                  <a:pt x="4578" y="19792"/>
                  <a:pt x="6062" y="20127"/>
                  <a:pt x="7506" y="20438"/>
                </a:cubicBezTo>
                <a:cubicBezTo>
                  <a:pt x="8228" y="20590"/>
                  <a:pt x="8950" y="20741"/>
                  <a:pt x="9680" y="20829"/>
                </a:cubicBezTo>
                <a:cubicBezTo>
                  <a:pt x="10337" y="20909"/>
                  <a:pt x="11001" y="20925"/>
                  <a:pt x="11657" y="20869"/>
                </a:cubicBezTo>
                <a:cubicBezTo>
                  <a:pt x="12929" y="20773"/>
                  <a:pt x="14192" y="20430"/>
                  <a:pt x="15283" y="19784"/>
                </a:cubicBezTo>
                <a:cubicBezTo>
                  <a:pt x="15808" y="19465"/>
                  <a:pt x="16300" y="19082"/>
                  <a:pt x="16686" y="18604"/>
                </a:cubicBezTo>
                <a:cubicBezTo>
                  <a:pt x="17063" y="18133"/>
                  <a:pt x="17375" y="17559"/>
                  <a:pt x="17400" y="16953"/>
                </a:cubicBezTo>
                <a:cubicBezTo>
                  <a:pt x="17408" y="16849"/>
                  <a:pt x="17392" y="16705"/>
                  <a:pt x="17465" y="16618"/>
                </a:cubicBezTo>
                <a:cubicBezTo>
                  <a:pt x="17547" y="16522"/>
                  <a:pt x="17408" y="16378"/>
                  <a:pt x="17318" y="16474"/>
                </a:cubicBezTo>
                <a:cubicBezTo>
                  <a:pt x="16965" y="16857"/>
                  <a:pt x="16522" y="17136"/>
                  <a:pt x="16030" y="17320"/>
                </a:cubicBezTo>
                <a:cubicBezTo>
                  <a:pt x="15538" y="17495"/>
                  <a:pt x="15021" y="17567"/>
                  <a:pt x="14504" y="17583"/>
                </a:cubicBezTo>
                <a:cubicBezTo>
                  <a:pt x="13446" y="17615"/>
                  <a:pt x="12396" y="17423"/>
                  <a:pt x="11362" y="17240"/>
                </a:cubicBezTo>
                <a:cubicBezTo>
                  <a:pt x="9976" y="16985"/>
                  <a:pt x="8548" y="16961"/>
                  <a:pt x="7154" y="17168"/>
                </a:cubicBezTo>
                <a:cubicBezTo>
                  <a:pt x="6448" y="17272"/>
                  <a:pt x="5751" y="17431"/>
                  <a:pt x="5078" y="17655"/>
                </a:cubicBezTo>
                <a:cubicBezTo>
                  <a:pt x="4471" y="17854"/>
                  <a:pt x="3864" y="18093"/>
                  <a:pt x="3314" y="18412"/>
                </a:cubicBezTo>
                <a:cubicBezTo>
                  <a:pt x="2305" y="18987"/>
                  <a:pt x="1518" y="19808"/>
                  <a:pt x="804" y="20694"/>
                </a:cubicBezTo>
                <a:cubicBezTo>
                  <a:pt x="796" y="20702"/>
                  <a:pt x="779" y="20710"/>
                  <a:pt x="771" y="20718"/>
                </a:cubicBezTo>
                <a:cubicBezTo>
                  <a:pt x="1731" y="19226"/>
                  <a:pt x="3191" y="18053"/>
                  <a:pt x="4807" y="17264"/>
                </a:cubicBezTo>
                <a:cubicBezTo>
                  <a:pt x="6907" y="16235"/>
                  <a:pt x="9245" y="15804"/>
                  <a:pt x="11510" y="15246"/>
                </a:cubicBezTo>
                <a:cubicBezTo>
                  <a:pt x="12633" y="14967"/>
                  <a:pt x="13749" y="14640"/>
                  <a:pt x="14799" y="14137"/>
                </a:cubicBezTo>
                <a:cubicBezTo>
                  <a:pt x="15792" y="13667"/>
                  <a:pt x="16711" y="13068"/>
                  <a:pt x="17547" y="12366"/>
                </a:cubicBezTo>
                <a:cubicBezTo>
                  <a:pt x="19237" y="10947"/>
                  <a:pt x="20542" y="9056"/>
                  <a:pt x="21091" y="6942"/>
                </a:cubicBezTo>
                <a:cubicBezTo>
                  <a:pt x="21600" y="4884"/>
                  <a:pt x="21428" y="2651"/>
                  <a:pt x="20509" y="737"/>
                </a:cubicBezTo>
                <a:close/>
                <a:moveTo>
                  <a:pt x="3076" y="18763"/>
                </a:moveTo>
                <a:cubicBezTo>
                  <a:pt x="3610" y="18420"/>
                  <a:pt x="4192" y="18157"/>
                  <a:pt x="4791" y="17942"/>
                </a:cubicBezTo>
                <a:cubicBezTo>
                  <a:pt x="5455" y="17710"/>
                  <a:pt x="6136" y="17527"/>
                  <a:pt x="6834" y="17407"/>
                </a:cubicBezTo>
                <a:cubicBezTo>
                  <a:pt x="8228" y="17160"/>
                  <a:pt x="9672" y="17152"/>
                  <a:pt x="11067" y="17383"/>
                </a:cubicBezTo>
                <a:cubicBezTo>
                  <a:pt x="12117" y="17559"/>
                  <a:pt x="13167" y="17774"/>
                  <a:pt x="14241" y="17782"/>
                </a:cubicBezTo>
                <a:cubicBezTo>
                  <a:pt x="15283" y="17782"/>
                  <a:pt x="16350" y="17567"/>
                  <a:pt x="17162" y="16889"/>
                </a:cubicBezTo>
                <a:cubicBezTo>
                  <a:pt x="17170" y="16881"/>
                  <a:pt x="17170" y="16881"/>
                  <a:pt x="17178" y="16873"/>
                </a:cubicBezTo>
                <a:cubicBezTo>
                  <a:pt x="17170" y="16985"/>
                  <a:pt x="17170" y="17104"/>
                  <a:pt x="17145" y="17208"/>
                </a:cubicBezTo>
                <a:cubicBezTo>
                  <a:pt x="17080" y="17527"/>
                  <a:pt x="16940" y="17822"/>
                  <a:pt x="16776" y="18093"/>
                </a:cubicBezTo>
                <a:cubicBezTo>
                  <a:pt x="16456" y="18612"/>
                  <a:pt x="16005" y="19051"/>
                  <a:pt x="15497" y="19393"/>
                </a:cubicBezTo>
                <a:cubicBezTo>
                  <a:pt x="14446" y="20111"/>
                  <a:pt x="13191" y="20510"/>
                  <a:pt x="11928" y="20638"/>
                </a:cubicBezTo>
                <a:cubicBezTo>
                  <a:pt x="11280" y="20702"/>
                  <a:pt x="10624" y="20710"/>
                  <a:pt x="9976" y="20646"/>
                </a:cubicBezTo>
                <a:cubicBezTo>
                  <a:pt x="9237" y="20582"/>
                  <a:pt x="8507" y="20438"/>
                  <a:pt x="7785" y="20279"/>
                </a:cubicBezTo>
                <a:cubicBezTo>
                  <a:pt x="6341" y="19976"/>
                  <a:pt x="4865" y="19617"/>
                  <a:pt x="3380" y="19752"/>
                </a:cubicBezTo>
                <a:cubicBezTo>
                  <a:pt x="2674" y="19816"/>
                  <a:pt x="1961" y="20000"/>
                  <a:pt x="1329" y="20327"/>
                </a:cubicBezTo>
                <a:cubicBezTo>
                  <a:pt x="1838" y="19744"/>
                  <a:pt x="2404" y="19194"/>
                  <a:pt x="3076" y="18763"/>
                </a:cubicBezTo>
                <a:close/>
                <a:moveTo>
                  <a:pt x="41" y="21380"/>
                </a:moveTo>
                <a:cubicBezTo>
                  <a:pt x="41" y="21364"/>
                  <a:pt x="41" y="21356"/>
                  <a:pt x="41" y="21340"/>
                </a:cubicBezTo>
                <a:cubicBezTo>
                  <a:pt x="49" y="21340"/>
                  <a:pt x="66" y="21340"/>
                  <a:pt x="74" y="21332"/>
                </a:cubicBezTo>
                <a:cubicBezTo>
                  <a:pt x="66" y="21348"/>
                  <a:pt x="49" y="21364"/>
                  <a:pt x="41" y="21380"/>
                </a:cubicBezTo>
                <a:close/>
                <a:moveTo>
                  <a:pt x="21001" y="6264"/>
                </a:moveTo>
                <a:cubicBezTo>
                  <a:pt x="20591" y="8418"/>
                  <a:pt x="19385" y="10372"/>
                  <a:pt x="17753" y="11864"/>
                </a:cubicBezTo>
                <a:cubicBezTo>
                  <a:pt x="16965" y="12590"/>
                  <a:pt x="16071" y="13204"/>
                  <a:pt x="15119" y="13706"/>
                </a:cubicBezTo>
                <a:cubicBezTo>
                  <a:pt x="14094" y="14249"/>
                  <a:pt x="13003" y="14616"/>
                  <a:pt x="11887" y="14903"/>
                </a:cubicBezTo>
                <a:cubicBezTo>
                  <a:pt x="10763" y="15198"/>
                  <a:pt x="9615" y="15429"/>
                  <a:pt x="8491" y="15724"/>
                </a:cubicBezTo>
                <a:cubicBezTo>
                  <a:pt x="7383" y="16012"/>
                  <a:pt x="6284" y="16346"/>
                  <a:pt x="5242" y="16801"/>
                </a:cubicBezTo>
                <a:cubicBezTo>
                  <a:pt x="3290" y="17647"/>
                  <a:pt x="1509" y="19003"/>
                  <a:pt x="427" y="20813"/>
                </a:cubicBezTo>
                <a:cubicBezTo>
                  <a:pt x="361" y="20917"/>
                  <a:pt x="304" y="21021"/>
                  <a:pt x="246" y="21124"/>
                </a:cubicBezTo>
                <a:cubicBezTo>
                  <a:pt x="221" y="21156"/>
                  <a:pt x="189" y="21180"/>
                  <a:pt x="164" y="21212"/>
                </a:cubicBezTo>
                <a:cubicBezTo>
                  <a:pt x="156" y="21220"/>
                  <a:pt x="148" y="21228"/>
                  <a:pt x="139" y="21236"/>
                </a:cubicBezTo>
                <a:cubicBezTo>
                  <a:pt x="139" y="21236"/>
                  <a:pt x="139" y="21236"/>
                  <a:pt x="139" y="21236"/>
                </a:cubicBezTo>
                <a:cubicBezTo>
                  <a:pt x="254" y="19912"/>
                  <a:pt x="607" y="18620"/>
                  <a:pt x="1116" y="17391"/>
                </a:cubicBezTo>
                <a:cubicBezTo>
                  <a:pt x="1411" y="16753"/>
                  <a:pt x="1764" y="16147"/>
                  <a:pt x="2158" y="15557"/>
                </a:cubicBezTo>
                <a:cubicBezTo>
                  <a:pt x="2732" y="14703"/>
                  <a:pt x="3413" y="13930"/>
                  <a:pt x="4192" y="13244"/>
                </a:cubicBezTo>
                <a:cubicBezTo>
                  <a:pt x="4947" y="12574"/>
                  <a:pt x="5792" y="11991"/>
                  <a:pt x="6653" y="11465"/>
                </a:cubicBezTo>
                <a:cubicBezTo>
                  <a:pt x="7580" y="10899"/>
                  <a:pt x="8540" y="10388"/>
                  <a:pt x="9516" y="9926"/>
                </a:cubicBezTo>
                <a:cubicBezTo>
                  <a:pt x="10460" y="9479"/>
                  <a:pt x="11428" y="9080"/>
                  <a:pt x="12322" y="8538"/>
                </a:cubicBezTo>
                <a:cubicBezTo>
                  <a:pt x="13905" y="7580"/>
                  <a:pt x="15291" y="6320"/>
                  <a:pt x="16547" y="4980"/>
                </a:cubicBezTo>
                <a:cubicBezTo>
                  <a:pt x="17794" y="3648"/>
                  <a:pt x="18950" y="2204"/>
                  <a:pt x="19861" y="625"/>
                </a:cubicBezTo>
                <a:cubicBezTo>
                  <a:pt x="19926" y="513"/>
                  <a:pt x="19984" y="402"/>
                  <a:pt x="20050" y="282"/>
                </a:cubicBezTo>
                <a:cubicBezTo>
                  <a:pt x="21083" y="2101"/>
                  <a:pt x="21378" y="4254"/>
                  <a:pt x="21001" y="6264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30A4C688-E31E-7DBB-06F3-3931FCB5E919}"/>
              </a:ext>
            </a:extLst>
          </p:cNvPr>
          <p:cNvSpPr/>
          <p:nvPr/>
        </p:nvSpPr>
        <p:spPr>
          <a:xfrm>
            <a:off x="7778614" y="0"/>
            <a:ext cx="1365386" cy="1415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0" h="21600" extrusionOk="0">
                <a:moveTo>
                  <a:pt x="13931" y="13362"/>
                </a:moveTo>
                <a:lnTo>
                  <a:pt x="14110" y="13172"/>
                </a:lnTo>
                <a:cubicBezTo>
                  <a:pt x="15229" y="11993"/>
                  <a:pt x="16288" y="10756"/>
                  <a:pt x="17273" y="9504"/>
                </a:cubicBezTo>
                <a:cubicBezTo>
                  <a:pt x="18406" y="8049"/>
                  <a:pt x="19272" y="6710"/>
                  <a:pt x="19928" y="5429"/>
                </a:cubicBezTo>
                <a:cubicBezTo>
                  <a:pt x="20107" y="5080"/>
                  <a:pt x="20271" y="4716"/>
                  <a:pt x="20405" y="4367"/>
                </a:cubicBezTo>
                <a:cubicBezTo>
                  <a:pt x="20853" y="3406"/>
                  <a:pt x="21181" y="2431"/>
                  <a:pt x="21360" y="1426"/>
                </a:cubicBezTo>
                <a:lnTo>
                  <a:pt x="21360" y="0"/>
                </a:lnTo>
                <a:lnTo>
                  <a:pt x="20942" y="0"/>
                </a:lnTo>
                <a:lnTo>
                  <a:pt x="20927" y="29"/>
                </a:lnTo>
                <a:cubicBezTo>
                  <a:pt x="20733" y="277"/>
                  <a:pt x="20554" y="524"/>
                  <a:pt x="20346" y="771"/>
                </a:cubicBezTo>
                <a:cubicBezTo>
                  <a:pt x="19764" y="1194"/>
                  <a:pt x="19033" y="1470"/>
                  <a:pt x="18227" y="1587"/>
                </a:cubicBezTo>
                <a:cubicBezTo>
                  <a:pt x="16810" y="1790"/>
                  <a:pt x="15378" y="1470"/>
                  <a:pt x="13991" y="1179"/>
                </a:cubicBezTo>
                <a:lnTo>
                  <a:pt x="13857" y="1150"/>
                </a:lnTo>
                <a:cubicBezTo>
                  <a:pt x="13126" y="990"/>
                  <a:pt x="12410" y="844"/>
                  <a:pt x="11694" y="757"/>
                </a:cubicBezTo>
                <a:cubicBezTo>
                  <a:pt x="11022" y="684"/>
                  <a:pt x="10366" y="670"/>
                  <a:pt x="9725" y="713"/>
                </a:cubicBezTo>
                <a:cubicBezTo>
                  <a:pt x="8367" y="815"/>
                  <a:pt x="7114" y="1194"/>
                  <a:pt x="6100" y="1805"/>
                </a:cubicBezTo>
                <a:cubicBezTo>
                  <a:pt x="5518" y="2154"/>
                  <a:pt x="5041" y="2562"/>
                  <a:pt x="4698" y="2998"/>
                </a:cubicBezTo>
                <a:cubicBezTo>
                  <a:pt x="4384" y="3391"/>
                  <a:pt x="4011" y="4003"/>
                  <a:pt x="3982" y="4672"/>
                </a:cubicBezTo>
                <a:lnTo>
                  <a:pt x="3982" y="4716"/>
                </a:lnTo>
                <a:cubicBezTo>
                  <a:pt x="3982" y="4803"/>
                  <a:pt x="3982" y="4905"/>
                  <a:pt x="3937" y="4963"/>
                </a:cubicBezTo>
                <a:cubicBezTo>
                  <a:pt x="3877" y="5036"/>
                  <a:pt x="3892" y="5138"/>
                  <a:pt x="3952" y="5196"/>
                </a:cubicBezTo>
                <a:cubicBezTo>
                  <a:pt x="4011" y="5255"/>
                  <a:pt x="4101" y="5240"/>
                  <a:pt x="4161" y="5182"/>
                </a:cubicBezTo>
                <a:cubicBezTo>
                  <a:pt x="4504" y="4818"/>
                  <a:pt x="4936" y="4527"/>
                  <a:pt x="5414" y="4352"/>
                </a:cubicBezTo>
                <a:cubicBezTo>
                  <a:pt x="5846" y="4192"/>
                  <a:pt x="6338" y="4105"/>
                  <a:pt x="6905" y="4090"/>
                </a:cubicBezTo>
                <a:cubicBezTo>
                  <a:pt x="7949" y="4061"/>
                  <a:pt x="9009" y="4250"/>
                  <a:pt x="10008" y="4439"/>
                </a:cubicBezTo>
                <a:cubicBezTo>
                  <a:pt x="11395" y="4687"/>
                  <a:pt x="12812" y="4716"/>
                  <a:pt x="14200" y="4512"/>
                </a:cubicBezTo>
                <a:cubicBezTo>
                  <a:pt x="14901" y="4410"/>
                  <a:pt x="15602" y="4250"/>
                  <a:pt x="16273" y="4032"/>
                </a:cubicBezTo>
                <a:cubicBezTo>
                  <a:pt x="16959" y="3814"/>
                  <a:pt x="17541" y="3566"/>
                  <a:pt x="18034" y="3275"/>
                </a:cubicBezTo>
                <a:cubicBezTo>
                  <a:pt x="18556" y="2984"/>
                  <a:pt x="19018" y="2620"/>
                  <a:pt x="19421" y="2227"/>
                </a:cubicBezTo>
                <a:cubicBezTo>
                  <a:pt x="18615" y="3057"/>
                  <a:pt x="17631" y="3770"/>
                  <a:pt x="16497" y="4323"/>
                </a:cubicBezTo>
                <a:cubicBezTo>
                  <a:pt x="14811" y="5153"/>
                  <a:pt x="12932" y="5589"/>
                  <a:pt x="11127" y="6026"/>
                </a:cubicBezTo>
                <a:cubicBezTo>
                  <a:pt x="10709" y="6128"/>
                  <a:pt x="10277" y="6230"/>
                  <a:pt x="9859" y="6332"/>
                </a:cubicBezTo>
                <a:cubicBezTo>
                  <a:pt x="8859" y="6579"/>
                  <a:pt x="7696" y="6899"/>
                  <a:pt x="6577" y="7438"/>
                </a:cubicBezTo>
                <a:cubicBezTo>
                  <a:pt x="5593" y="7918"/>
                  <a:pt x="4668" y="8515"/>
                  <a:pt x="3832" y="9214"/>
                </a:cubicBezTo>
                <a:cubicBezTo>
                  <a:pt x="2087" y="10698"/>
                  <a:pt x="819" y="12619"/>
                  <a:pt x="297" y="14643"/>
                </a:cubicBezTo>
                <a:cubicBezTo>
                  <a:pt x="-240" y="16709"/>
                  <a:pt x="-46" y="18980"/>
                  <a:pt x="849" y="20843"/>
                </a:cubicBezTo>
                <a:cubicBezTo>
                  <a:pt x="953" y="21076"/>
                  <a:pt x="1088" y="21309"/>
                  <a:pt x="1222" y="21527"/>
                </a:cubicBezTo>
                <a:cubicBezTo>
                  <a:pt x="1252" y="21571"/>
                  <a:pt x="1311" y="21600"/>
                  <a:pt x="1371" y="21600"/>
                </a:cubicBezTo>
                <a:cubicBezTo>
                  <a:pt x="1371" y="21600"/>
                  <a:pt x="1371" y="21600"/>
                  <a:pt x="1371" y="21600"/>
                </a:cubicBezTo>
                <a:cubicBezTo>
                  <a:pt x="1431" y="21600"/>
                  <a:pt x="1475" y="21571"/>
                  <a:pt x="1505" y="21513"/>
                </a:cubicBezTo>
                <a:cubicBezTo>
                  <a:pt x="2221" y="20130"/>
                  <a:pt x="3236" y="18718"/>
                  <a:pt x="4608" y="17190"/>
                </a:cubicBezTo>
                <a:cubicBezTo>
                  <a:pt x="6040" y="15589"/>
                  <a:pt x="7412" y="14381"/>
                  <a:pt x="8785" y="13464"/>
                </a:cubicBezTo>
                <a:cubicBezTo>
                  <a:pt x="9516" y="12983"/>
                  <a:pt x="10321" y="12605"/>
                  <a:pt x="11112" y="12241"/>
                </a:cubicBezTo>
                <a:lnTo>
                  <a:pt x="11380" y="12125"/>
                </a:lnTo>
                <a:cubicBezTo>
                  <a:pt x="12514" y="11586"/>
                  <a:pt x="13484" y="11091"/>
                  <a:pt x="14349" y="10582"/>
                </a:cubicBezTo>
                <a:cubicBezTo>
                  <a:pt x="15334" y="10000"/>
                  <a:pt x="16154" y="9446"/>
                  <a:pt x="16855" y="8879"/>
                </a:cubicBezTo>
                <a:cubicBezTo>
                  <a:pt x="17362" y="8471"/>
                  <a:pt x="17825" y="8020"/>
                  <a:pt x="18257" y="7554"/>
                </a:cubicBezTo>
                <a:cubicBezTo>
                  <a:pt x="17944" y="8020"/>
                  <a:pt x="17616" y="8486"/>
                  <a:pt x="17228" y="8981"/>
                </a:cubicBezTo>
                <a:cubicBezTo>
                  <a:pt x="16273" y="10232"/>
                  <a:pt x="15199" y="11484"/>
                  <a:pt x="14051" y="12721"/>
                </a:cubicBezTo>
                <a:cubicBezTo>
                  <a:pt x="13931" y="12852"/>
                  <a:pt x="13812" y="12969"/>
                  <a:pt x="13693" y="13100"/>
                </a:cubicBezTo>
                <a:cubicBezTo>
                  <a:pt x="12827" y="14002"/>
                  <a:pt x="11947" y="14948"/>
                  <a:pt x="11380" y="16084"/>
                </a:cubicBezTo>
                <a:cubicBezTo>
                  <a:pt x="11008" y="16826"/>
                  <a:pt x="10843" y="17568"/>
                  <a:pt x="10873" y="18296"/>
                </a:cubicBezTo>
                <a:cubicBezTo>
                  <a:pt x="10903" y="19198"/>
                  <a:pt x="11231" y="20072"/>
                  <a:pt x="11470" y="20639"/>
                </a:cubicBezTo>
                <a:cubicBezTo>
                  <a:pt x="11515" y="20727"/>
                  <a:pt x="11545" y="20829"/>
                  <a:pt x="11589" y="20916"/>
                </a:cubicBezTo>
                <a:cubicBezTo>
                  <a:pt x="11589" y="20930"/>
                  <a:pt x="11604" y="20960"/>
                  <a:pt x="11619" y="20974"/>
                </a:cubicBezTo>
                <a:cubicBezTo>
                  <a:pt x="11634" y="21003"/>
                  <a:pt x="11679" y="21076"/>
                  <a:pt x="11679" y="21105"/>
                </a:cubicBezTo>
                <a:cubicBezTo>
                  <a:pt x="11664" y="21192"/>
                  <a:pt x="11724" y="21251"/>
                  <a:pt x="11813" y="21265"/>
                </a:cubicBezTo>
                <a:cubicBezTo>
                  <a:pt x="11903" y="21280"/>
                  <a:pt x="11992" y="21222"/>
                  <a:pt x="12007" y="21120"/>
                </a:cubicBezTo>
                <a:cubicBezTo>
                  <a:pt x="12082" y="20465"/>
                  <a:pt x="12335" y="19824"/>
                  <a:pt x="12738" y="19286"/>
                </a:cubicBezTo>
                <a:cubicBezTo>
                  <a:pt x="13170" y="18689"/>
                  <a:pt x="13752" y="18223"/>
                  <a:pt x="14155" y="17917"/>
                </a:cubicBezTo>
                <a:cubicBezTo>
                  <a:pt x="14513" y="17656"/>
                  <a:pt x="14871" y="17408"/>
                  <a:pt x="15229" y="17161"/>
                </a:cubicBezTo>
                <a:cubicBezTo>
                  <a:pt x="15438" y="17030"/>
                  <a:pt x="15632" y="16884"/>
                  <a:pt x="15826" y="16753"/>
                </a:cubicBezTo>
                <a:cubicBezTo>
                  <a:pt x="16512" y="16273"/>
                  <a:pt x="17064" y="15807"/>
                  <a:pt x="17541" y="15312"/>
                </a:cubicBezTo>
                <a:cubicBezTo>
                  <a:pt x="18600" y="14235"/>
                  <a:pt x="19466" y="12881"/>
                  <a:pt x="20107" y="11309"/>
                </a:cubicBezTo>
                <a:cubicBezTo>
                  <a:pt x="20644" y="10000"/>
                  <a:pt x="21047" y="8515"/>
                  <a:pt x="21315" y="6797"/>
                </a:cubicBezTo>
                <a:lnTo>
                  <a:pt x="21315" y="5255"/>
                </a:lnTo>
                <a:lnTo>
                  <a:pt x="21196" y="5255"/>
                </a:lnTo>
                <a:cubicBezTo>
                  <a:pt x="21166" y="5531"/>
                  <a:pt x="21136" y="5822"/>
                  <a:pt x="21092" y="6113"/>
                </a:cubicBezTo>
                <a:cubicBezTo>
                  <a:pt x="20853" y="7874"/>
                  <a:pt x="20495" y="9403"/>
                  <a:pt x="19973" y="10771"/>
                </a:cubicBezTo>
                <a:cubicBezTo>
                  <a:pt x="19376" y="12372"/>
                  <a:pt x="18556" y="13726"/>
                  <a:pt x="17556" y="14832"/>
                </a:cubicBezTo>
                <a:cubicBezTo>
                  <a:pt x="17064" y="15370"/>
                  <a:pt x="16482" y="15880"/>
                  <a:pt x="15841" y="16345"/>
                </a:cubicBezTo>
                <a:cubicBezTo>
                  <a:pt x="15572" y="16535"/>
                  <a:pt x="15304" y="16724"/>
                  <a:pt x="15035" y="16899"/>
                </a:cubicBezTo>
                <a:cubicBezTo>
                  <a:pt x="14752" y="17088"/>
                  <a:pt x="14453" y="17292"/>
                  <a:pt x="14170" y="17495"/>
                </a:cubicBezTo>
                <a:cubicBezTo>
                  <a:pt x="13230" y="18179"/>
                  <a:pt x="12111" y="19140"/>
                  <a:pt x="11753" y="20537"/>
                </a:cubicBezTo>
                <a:cubicBezTo>
                  <a:pt x="11679" y="20348"/>
                  <a:pt x="11604" y="20173"/>
                  <a:pt x="11545" y="19999"/>
                </a:cubicBezTo>
                <a:cubicBezTo>
                  <a:pt x="11395" y="19577"/>
                  <a:pt x="11291" y="19198"/>
                  <a:pt x="11231" y="18849"/>
                </a:cubicBezTo>
                <a:cubicBezTo>
                  <a:pt x="11097" y="18078"/>
                  <a:pt x="11201" y="17306"/>
                  <a:pt x="11500" y="16549"/>
                </a:cubicBezTo>
                <a:cubicBezTo>
                  <a:pt x="12067" y="15327"/>
                  <a:pt x="13021" y="14322"/>
                  <a:pt x="13931" y="13362"/>
                </a:cubicBezTo>
                <a:close/>
                <a:moveTo>
                  <a:pt x="19749" y="1470"/>
                </a:moveTo>
                <a:cubicBezTo>
                  <a:pt x="19227" y="2052"/>
                  <a:pt x="18720" y="2489"/>
                  <a:pt x="18213" y="2824"/>
                </a:cubicBezTo>
                <a:cubicBezTo>
                  <a:pt x="17720" y="3144"/>
                  <a:pt x="17168" y="3406"/>
                  <a:pt x="16512" y="3639"/>
                </a:cubicBezTo>
                <a:cubicBezTo>
                  <a:pt x="15856" y="3872"/>
                  <a:pt x="15184" y="4046"/>
                  <a:pt x="14498" y="4177"/>
                </a:cubicBezTo>
                <a:cubicBezTo>
                  <a:pt x="13096" y="4425"/>
                  <a:pt x="11694" y="4425"/>
                  <a:pt x="10321" y="4206"/>
                </a:cubicBezTo>
                <a:cubicBezTo>
                  <a:pt x="10157" y="4177"/>
                  <a:pt x="9978" y="4148"/>
                  <a:pt x="9814" y="4119"/>
                </a:cubicBezTo>
                <a:cubicBezTo>
                  <a:pt x="8949" y="3974"/>
                  <a:pt x="8054" y="3813"/>
                  <a:pt x="7159" y="3813"/>
                </a:cubicBezTo>
                <a:cubicBezTo>
                  <a:pt x="7159" y="3813"/>
                  <a:pt x="7159" y="3813"/>
                  <a:pt x="7159" y="3813"/>
                </a:cubicBezTo>
                <a:cubicBezTo>
                  <a:pt x="5980" y="3813"/>
                  <a:pt x="5026" y="4090"/>
                  <a:pt x="4325" y="4643"/>
                </a:cubicBezTo>
                <a:cubicBezTo>
                  <a:pt x="4325" y="4570"/>
                  <a:pt x="4340" y="4512"/>
                  <a:pt x="4340" y="4454"/>
                </a:cubicBezTo>
                <a:cubicBezTo>
                  <a:pt x="4399" y="4177"/>
                  <a:pt x="4519" y="3886"/>
                  <a:pt x="4698" y="3581"/>
                </a:cubicBezTo>
                <a:cubicBezTo>
                  <a:pt x="4996" y="3100"/>
                  <a:pt x="5414" y="2678"/>
                  <a:pt x="5951" y="2300"/>
                </a:cubicBezTo>
                <a:cubicBezTo>
                  <a:pt x="6920" y="1630"/>
                  <a:pt x="8143" y="1208"/>
                  <a:pt x="9471" y="1063"/>
                </a:cubicBezTo>
                <a:cubicBezTo>
                  <a:pt x="9799" y="1033"/>
                  <a:pt x="10142" y="1004"/>
                  <a:pt x="10485" y="1004"/>
                </a:cubicBezTo>
                <a:cubicBezTo>
                  <a:pt x="10784" y="1004"/>
                  <a:pt x="11097" y="1019"/>
                  <a:pt x="11395" y="1048"/>
                </a:cubicBezTo>
                <a:cubicBezTo>
                  <a:pt x="12141" y="1121"/>
                  <a:pt x="12872" y="1266"/>
                  <a:pt x="13558" y="1412"/>
                </a:cubicBezTo>
                <a:lnTo>
                  <a:pt x="13887" y="1485"/>
                </a:lnTo>
                <a:cubicBezTo>
                  <a:pt x="15214" y="1761"/>
                  <a:pt x="16572" y="2067"/>
                  <a:pt x="17944" y="1936"/>
                </a:cubicBezTo>
                <a:cubicBezTo>
                  <a:pt x="18600" y="1878"/>
                  <a:pt x="19212" y="1717"/>
                  <a:pt x="19749" y="1470"/>
                </a:cubicBezTo>
                <a:close/>
                <a:moveTo>
                  <a:pt x="506" y="15327"/>
                </a:moveTo>
                <a:cubicBezTo>
                  <a:pt x="894" y="13289"/>
                  <a:pt x="2027" y="11324"/>
                  <a:pt x="3713" y="9781"/>
                </a:cubicBezTo>
                <a:cubicBezTo>
                  <a:pt x="4489" y="9068"/>
                  <a:pt x="5354" y="8456"/>
                  <a:pt x="6309" y="7947"/>
                </a:cubicBezTo>
                <a:cubicBezTo>
                  <a:pt x="7204" y="7481"/>
                  <a:pt x="8218" y="7103"/>
                  <a:pt x="9501" y="6754"/>
                </a:cubicBezTo>
                <a:cubicBezTo>
                  <a:pt x="10053" y="6608"/>
                  <a:pt x="10620" y="6477"/>
                  <a:pt x="11172" y="6346"/>
                </a:cubicBezTo>
                <a:cubicBezTo>
                  <a:pt x="11738" y="6215"/>
                  <a:pt x="12305" y="6084"/>
                  <a:pt x="12872" y="5938"/>
                </a:cubicBezTo>
                <a:cubicBezTo>
                  <a:pt x="13782" y="5691"/>
                  <a:pt x="14975" y="5356"/>
                  <a:pt x="16109" y="4861"/>
                </a:cubicBezTo>
                <a:cubicBezTo>
                  <a:pt x="18198" y="3959"/>
                  <a:pt x="19913" y="2518"/>
                  <a:pt x="20912" y="844"/>
                </a:cubicBezTo>
                <a:cubicBezTo>
                  <a:pt x="20957" y="757"/>
                  <a:pt x="21017" y="669"/>
                  <a:pt x="21062" y="582"/>
                </a:cubicBezTo>
                <a:cubicBezTo>
                  <a:pt x="20942" y="1761"/>
                  <a:pt x="20614" y="2969"/>
                  <a:pt x="20122" y="4192"/>
                </a:cubicBezTo>
                <a:cubicBezTo>
                  <a:pt x="19823" y="4818"/>
                  <a:pt x="19480" y="5429"/>
                  <a:pt x="19093" y="6011"/>
                </a:cubicBezTo>
                <a:cubicBezTo>
                  <a:pt x="18511" y="6870"/>
                  <a:pt x="17840" y="7641"/>
                  <a:pt x="17094" y="8311"/>
                </a:cubicBezTo>
                <a:cubicBezTo>
                  <a:pt x="16422" y="8908"/>
                  <a:pt x="15617" y="9490"/>
                  <a:pt x="14662" y="10072"/>
                </a:cubicBezTo>
                <a:cubicBezTo>
                  <a:pt x="13767" y="10625"/>
                  <a:pt x="12812" y="11135"/>
                  <a:pt x="11828" y="11600"/>
                </a:cubicBezTo>
                <a:cubicBezTo>
                  <a:pt x="11589" y="11717"/>
                  <a:pt x="11351" y="11833"/>
                  <a:pt x="11097" y="11935"/>
                </a:cubicBezTo>
                <a:cubicBezTo>
                  <a:pt x="10411" y="12255"/>
                  <a:pt x="9695" y="12576"/>
                  <a:pt x="9038" y="12983"/>
                </a:cubicBezTo>
                <a:cubicBezTo>
                  <a:pt x="7651" y="13827"/>
                  <a:pt x="6309" y="14948"/>
                  <a:pt x="4832" y="16535"/>
                </a:cubicBezTo>
                <a:cubicBezTo>
                  <a:pt x="3444" y="18019"/>
                  <a:pt x="2356" y="19446"/>
                  <a:pt x="1535" y="20887"/>
                </a:cubicBezTo>
                <a:cubicBezTo>
                  <a:pt x="1490" y="20974"/>
                  <a:pt x="1446" y="21047"/>
                  <a:pt x="1401" y="21134"/>
                </a:cubicBezTo>
                <a:cubicBezTo>
                  <a:pt x="446" y="19431"/>
                  <a:pt x="133" y="17321"/>
                  <a:pt x="506" y="15327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9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46BF2A4-2203-49A4-A0A3-F3320F75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E36C935-202C-45E1-AAC2-E76C25781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74413308-021A-4482-BA51-2E12E6BA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58272" y="6356350"/>
            <a:ext cx="927778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F5ABE93D-47C7-4C5D-9CBC-D68A4B8C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58BE1DA5-7A31-4970-8B1A-A57B63F7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606E8C5E-2150-25F6-97EB-B995C230D60D}"/>
              </a:ext>
            </a:extLst>
          </p:cNvPr>
          <p:cNvSpPr/>
          <p:nvPr/>
        </p:nvSpPr>
        <p:spPr>
          <a:xfrm>
            <a:off x="0" y="5901203"/>
            <a:ext cx="1933749" cy="956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94" extrusionOk="0">
                <a:moveTo>
                  <a:pt x="0" y="15116"/>
                </a:moveTo>
                <a:lnTo>
                  <a:pt x="0" y="20294"/>
                </a:lnTo>
                <a:lnTo>
                  <a:pt x="5890" y="20294"/>
                </a:lnTo>
                <a:cubicBezTo>
                  <a:pt x="12845" y="7350"/>
                  <a:pt x="21600" y="170"/>
                  <a:pt x="21600" y="170"/>
                </a:cubicBezTo>
                <a:cubicBezTo>
                  <a:pt x="12536" y="-1306"/>
                  <a:pt x="5017" y="7067"/>
                  <a:pt x="0" y="1511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351A0CCB-089D-58DB-C890-67648319983B}"/>
              </a:ext>
            </a:extLst>
          </p:cNvPr>
          <p:cNvSpPr/>
          <p:nvPr/>
        </p:nvSpPr>
        <p:spPr>
          <a:xfrm>
            <a:off x="0" y="4923298"/>
            <a:ext cx="1559015" cy="1934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600" extrusionOk="0">
                <a:moveTo>
                  <a:pt x="0" y="16448"/>
                </a:moveTo>
                <a:lnTo>
                  <a:pt x="0" y="21600"/>
                </a:lnTo>
                <a:lnTo>
                  <a:pt x="4991" y="21600"/>
                </a:lnTo>
                <a:cubicBezTo>
                  <a:pt x="11698" y="17544"/>
                  <a:pt x="20544" y="10316"/>
                  <a:pt x="21587" y="0"/>
                </a:cubicBezTo>
                <a:cubicBezTo>
                  <a:pt x="21600" y="0"/>
                  <a:pt x="12714" y="11040"/>
                  <a:pt x="0" y="16448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54C6D2F7-ABBE-A796-E1B8-DEDAF559ED18}"/>
              </a:ext>
            </a:extLst>
          </p:cNvPr>
          <p:cNvSpPr/>
          <p:nvPr/>
        </p:nvSpPr>
        <p:spPr>
          <a:xfrm>
            <a:off x="0" y="5081171"/>
            <a:ext cx="1191908" cy="1611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58" y="166"/>
                </a:moveTo>
                <a:cubicBezTo>
                  <a:pt x="19233" y="51"/>
                  <a:pt x="18576" y="0"/>
                  <a:pt x="17833" y="0"/>
                </a:cubicBezTo>
                <a:cubicBezTo>
                  <a:pt x="15725" y="0"/>
                  <a:pt x="13789" y="383"/>
                  <a:pt x="12061" y="997"/>
                </a:cubicBezTo>
                <a:cubicBezTo>
                  <a:pt x="7638" y="2569"/>
                  <a:pt x="4804" y="5330"/>
                  <a:pt x="3456" y="8295"/>
                </a:cubicBezTo>
                <a:cubicBezTo>
                  <a:pt x="2592" y="10187"/>
                  <a:pt x="2385" y="12180"/>
                  <a:pt x="1987" y="14149"/>
                </a:cubicBezTo>
                <a:cubicBezTo>
                  <a:pt x="1642" y="15861"/>
                  <a:pt x="1140" y="17600"/>
                  <a:pt x="0" y="19133"/>
                </a:cubicBezTo>
                <a:lnTo>
                  <a:pt x="0" y="21600"/>
                </a:lnTo>
                <a:cubicBezTo>
                  <a:pt x="225" y="21549"/>
                  <a:pt x="432" y="21485"/>
                  <a:pt x="657" y="21434"/>
                </a:cubicBezTo>
                <a:cubicBezTo>
                  <a:pt x="3266" y="20718"/>
                  <a:pt x="5253" y="19657"/>
                  <a:pt x="7068" y="18392"/>
                </a:cubicBezTo>
                <a:cubicBezTo>
                  <a:pt x="10731" y="15810"/>
                  <a:pt x="13167" y="12589"/>
                  <a:pt x="13980" y="9138"/>
                </a:cubicBezTo>
                <a:cubicBezTo>
                  <a:pt x="14740" y="5930"/>
                  <a:pt x="15708" y="1559"/>
                  <a:pt x="21600" y="409"/>
                </a:cubicBezTo>
                <a:cubicBezTo>
                  <a:pt x="21151" y="486"/>
                  <a:pt x="20408" y="243"/>
                  <a:pt x="19958" y="16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3AF6C99E-222D-9DA3-883C-ACC060A69E35}"/>
              </a:ext>
            </a:extLst>
          </p:cNvPr>
          <p:cNvSpPr/>
          <p:nvPr/>
        </p:nvSpPr>
        <p:spPr>
          <a:xfrm>
            <a:off x="0" y="5653286"/>
            <a:ext cx="349630" cy="1197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6" h="21600" extrusionOk="0">
                <a:moveTo>
                  <a:pt x="6130" y="0"/>
                </a:moveTo>
                <a:cubicBezTo>
                  <a:pt x="5312" y="2012"/>
                  <a:pt x="3094" y="4489"/>
                  <a:pt x="0" y="6931"/>
                </a:cubicBezTo>
                <a:lnTo>
                  <a:pt x="0" y="21600"/>
                </a:lnTo>
                <a:lnTo>
                  <a:pt x="2685" y="21600"/>
                </a:lnTo>
                <a:cubicBezTo>
                  <a:pt x="3736" y="21325"/>
                  <a:pt x="4729" y="21050"/>
                  <a:pt x="5721" y="20757"/>
                </a:cubicBezTo>
                <a:cubicBezTo>
                  <a:pt x="11734" y="18917"/>
                  <a:pt x="16404" y="16664"/>
                  <a:pt x="19031" y="14222"/>
                </a:cubicBezTo>
                <a:cubicBezTo>
                  <a:pt x="20783" y="12606"/>
                  <a:pt x="21600" y="10903"/>
                  <a:pt x="21367" y="9201"/>
                </a:cubicBezTo>
                <a:cubicBezTo>
                  <a:pt x="20841" y="5744"/>
                  <a:pt x="15354" y="2236"/>
                  <a:pt x="613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D329C3ED-61CD-1D66-71AB-9CC1F26A6B18}"/>
              </a:ext>
            </a:extLst>
          </p:cNvPr>
          <p:cNvSpPr/>
          <p:nvPr/>
        </p:nvSpPr>
        <p:spPr>
          <a:xfrm>
            <a:off x="0" y="6106619"/>
            <a:ext cx="1758272" cy="751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12328" y="8744"/>
                </a:moveTo>
                <a:cubicBezTo>
                  <a:pt x="11340" y="8854"/>
                  <a:pt x="10295" y="8826"/>
                  <a:pt x="9319" y="9018"/>
                </a:cubicBezTo>
                <a:cubicBezTo>
                  <a:pt x="7378" y="9402"/>
                  <a:pt x="5589" y="10060"/>
                  <a:pt x="3881" y="12253"/>
                </a:cubicBezTo>
                <a:cubicBezTo>
                  <a:pt x="2312" y="14281"/>
                  <a:pt x="930" y="17214"/>
                  <a:pt x="0" y="20805"/>
                </a:cubicBezTo>
                <a:lnTo>
                  <a:pt x="0" y="21600"/>
                </a:lnTo>
                <a:lnTo>
                  <a:pt x="151" y="21600"/>
                </a:lnTo>
                <a:cubicBezTo>
                  <a:pt x="1174" y="19709"/>
                  <a:pt x="2440" y="18585"/>
                  <a:pt x="3730" y="18146"/>
                </a:cubicBezTo>
                <a:cubicBezTo>
                  <a:pt x="5031" y="17680"/>
                  <a:pt x="6274" y="18009"/>
                  <a:pt x="7564" y="18448"/>
                </a:cubicBezTo>
                <a:cubicBezTo>
                  <a:pt x="9307" y="19051"/>
                  <a:pt x="11085" y="20284"/>
                  <a:pt x="12851" y="20175"/>
                </a:cubicBezTo>
                <a:cubicBezTo>
                  <a:pt x="14338" y="20065"/>
                  <a:pt x="15825" y="19215"/>
                  <a:pt x="17150" y="17571"/>
                </a:cubicBezTo>
                <a:cubicBezTo>
                  <a:pt x="18021" y="16474"/>
                  <a:pt x="18823" y="15049"/>
                  <a:pt x="19485" y="13322"/>
                </a:cubicBezTo>
                <a:cubicBezTo>
                  <a:pt x="20845" y="9758"/>
                  <a:pt x="21600" y="4797"/>
                  <a:pt x="21391" y="0"/>
                </a:cubicBezTo>
                <a:cubicBezTo>
                  <a:pt x="19218" y="4057"/>
                  <a:pt x="15082" y="8443"/>
                  <a:pt x="12328" y="87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F163C11A-7511-B2C4-1748-0A205271BEFE}"/>
              </a:ext>
            </a:extLst>
          </p:cNvPr>
          <p:cNvSpPr/>
          <p:nvPr/>
        </p:nvSpPr>
        <p:spPr>
          <a:xfrm>
            <a:off x="7771877" y="0"/>
            <a:ext cx="1372123" cy="678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11" extrusionOk="0">
                <a:moveTo>
                  <a:pt x="21600" y="5165"/>
                </a:moveTo>
                <a:lnTo>
                  <a:pt x="21600" y="0"/>
                </a:lnTo>
                <a:lnTo>
                  <a:pt x="15701" y="0"/>
                </a:lnTo>
                <a:cubicBezTo>
                  <a:pt x="8751" y="12954"/>
                  <a:pt x="0" y="20145"/>
                  <a:pt x="0" y="20145"/>
                </a:cubicBezTo>
                <a:cubicBezTo>
                  <a:pt x="9066" y="21600"/>
                  <a:pt x="16587" y="13240"/>
                  <a:pt x="21600" y="516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103CCF6F-FCA0-AE45-9812-21E7DA351431}"/>
              </a:ext>
            </a:extLst>
          </p:cNvPr>
          <p:cNvSpPr/>
          <p:nvPr/>
        </p:nvSpPr>
        <p:spPr>
          <a:xfrm>
            <a:off x="8037909" y="0"/>
            <a:ext cx="1106091" cy="13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21581" y="5145"/>
                </a:moveTo>
                <a:lnTo>
                  <a:pt x="21581" y="0"/>
                </a:lnTo>
                <a:lnTo>
                  <a:pt x="16595" y="0"/>
                </a:lnTo>
                <a:cubicBezTo>
                  <a:pt x="9879" y="4050"/>
                  <a:pt x="1041" y="11280"/>
                  <a:pt x="0" y="21600"/>
                </a:cubicBezTo>
                <a:cubicBezTo>
                  <a:pt x="-19" y="21585"/>
                  <a:pt x="8855" y="10545"/>
                  <a:pt x="21581" y="5145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F682E263-D6ED-CCAF-0946-E3114A899860}"/>
              </a:ext>
            </a:extLst>
          </p:cNvPr>
          <p:cNvSpPr/>
          <p:nvPr/>
        </p:nvSpPr>
        <p:spPr>
          <a:xfrm>
            <a:off x="8298224" y="103773"/>
            <a:ext cx="845776" cy="1143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6" y="21438"/>
                </a:moveTo>
                <a:cubicBezTo>
                  <a:pt x="2362" y="21564"/>
                  <a:pt x="3044" y="21600"/>
                  <a:pt x="3775" y="21600"/>
                </a:cubicBezTo>
                <a:cubicBezTo>
                  <a:pt x="5893" y="21600"/>
                  <a:pt x="7817" y="21222"/>
                  <a:pt x="9546" y="20609"/>
                </a:cubicBezTo>
                <a:cubicBezTo>
                  <a:pt x="13978" y="19024"/>
                  <a:pt x="16803" y="16268"/>
                  <a:pt x="18142" y="13313"/>
                </a:cubicBezTo>
                <a:cubicBezTo>
                  <a:pt x="18994" y="11422"/>
                  <a:pt x="19214" y="9422"/>
                  <a:pt x="19603" y="7458"/>
                </a:cubicBezTo>
                <a:cubicBezTo>
                  <a:pt x="19944" y="5747"/>
                  <a:pt x="20455" y="4017"/>
                  <a:pt x="21600" y="2468"/>
                </a:cubicBezTo>
                <a:lnTo>
                  <a:pt x="21600" y="0"/>
                </a:lnTo>
                <a:cubicBezTo>
                  <a:pt x="21381" y="54"/>
                  <a:pt x="21162" y="108"/>
                  <a:pt x="20943" y="162"/>
                </a:cubicBezTo>
                <a:cubicBezTo>
                  <a:pt x="18337" y="883"/>
                  <a:pt x="16340" y="1928"/>
                  <a:pt x="14538" y="3207"/>
                </a:cubicBezTo>
                <a:cubicBezTo>
                  <a:pt x="10861" y="5783"/>
                  <a:pt x="8450" y="9007"/>
                  <a:pt x="7622" y="12466"/>
                </a:cubicBezTo>
                <a:cubicBezTo>
                  <a:pt x="6867" y="15673"/>
                  <a:pt x="5893" y="20051"/>
                  <a:pt x="0" y="21186"/>
                </a:cubicBezTo>
                <a:cubicBezTo>
                  <a:pt x="463" y="21114"/>
                  <a:pt x="1193" y="21366"/>
                  <a:pt x="1656" y="2143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F236FAEE-4B22-D01D-45C0-21989F1058AF}"/>
              </a:ext>
            </a:extLst>
          </p:cNvPr>
          <p:cNvSpPr/>
          <p:nvPr/>
        </p:nvSpPr>
        <p:spPr>
          <a:xfrm>
            <a:off x="8905920" y="0"/>
            <a:ext cx="247461" cy="849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6" h="21600" extrusionOk="0">
                <a:moveTo>
                  <a:pt x="15213" y="21600"/>
                </a:moveTo>
                <a:cubicBezTo>
                  <a:pt x="16037" y="19588"/>
                  <a:pt x="18263" y="17115"/>
                  <a:pt x="21396" y="14667"/>
                </a:cubicBezTo>
                <a:lnTo>
                  <a:pt x="21396" y="0"/>
                </a:lnTo>
                <a:lnTo>
                  <a:pt x="18758" y="0"/>
                </a:lnTo>
                <a:cubicBezTo>
                  <a:pt x="17686" y="267"/>
                  <a:pt x="16697" y="558"/>
                  <a:pt x="15708" y="848"/>
                </a:cubicBezTo>
                <a:cubicBezTo>
                  <a:pt x="9689" y="2691"/>
                  <a:pt x="4990" y="4945"/>
                  <a:pt x="2352" y="7370"/>
                </a:cubicBezTo>
                <a:cubicBezTo>
                  <a:pt x="620" y="8994"/>
                  <a:pt x="-204" y="10691"/>
                  <a:pt x="43" y="12388"/>
                </a:cubicBezTo>
                <a:cubicBezTo>
                  <a:pt x="538" y="15879"/>
                  <a:pt x="5979" y="19370"/>
                  <a:pt x="15213" y="216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F1D8FAE6-D8AD-D0EC-5266-8BBCF7A466C4}"/>
              </a:ext>
            </a:extLst>
          </p:cNvPr>
          <p:cNvSpPr/>
          <p:nvPr/>
        </p:nvSpPr>
        <p:spPr>
          <a:xfrm>
            <a:off x="7898527" y="0"/>
            <a:ext cx="1245473" cy="533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3" h="21600" extrusionOk="0">
                <a:moveTo>
                  <a:pt x="9073" y="12867"/>
                </a:moveTo>
                <a:cubicBezTo>
                  <a:pt x="10057" y="12752"/>
                  <a:pt x="11107" y="12790"/>
                  <a:pt x="12091" y="12597"/>
                </a:cubicBezTo>
                <a:cubicBezTo>
                  <a:pt x="14026" y="12210"/>
                  <a:pt x="15830" y="11553"/>
                  <a:pt x="17536" y="9351"/>
                </a:cubicBezTo>
                <a:cubicBezTo>
                  <a:pt x="19110" y="7303"/>
                  <a:pt x="20488" y="4405"/>
                  <a:pt x="21423" y="773"/>
                </a:cubicBezTo>
                <a:lnTo>
                  <a:pt x="21423" y="0"/>
                </a:lnTo>
                <a:lnTo>
                  <a:pt x="21275" y="0"/>
                </a:lnTo>
                <a:cubicBezTo>
                  <a:pt x="20259" y="1893"/>
                  <a:pt x="18979" y="3014"/>
                  <a:pt x="17700" y="3439"/>
                </a:cubicBezTo>
                <a:cubicBezTo>
                  <a:pt x="16388" y="3903"/>
                  <a:pt x="15158" y="3593"/>
                  <a:pt x="13862" y="3130"/>
                </a:cubicBezTo>
                <a:cubicBezTo>
                  <a:pt x="12107" y="2512"/>
                  <a:pt x="10336" y="1275"/>
                  <a:pt x="8565" y="1391"/>
                </a:cubicBezTo>
                <a:cubicBezTo>
                  <a:pt x="7072" y="1507"/>
                  <a:pt x="5580" y="2357"/>
                  <a:pt x="4268" y="4019"/>
                </a:cubicBezTo>
                <a:cubicBezTo>
                  <a:pt x="3398" y="5100"/>
                  <a:pt x="2595" y="6530"/>
                  <a:pt x="1939" y="8269"/>
                </a:cubicBezTo>
                <a:cubicBezTo>
                  <a:pt x="577" y="11824"/>
                  <a:pt x="-177" y="16809"/>
                  <a:pt x="36" y="21600"/>
                </a:cubicBezTo>
                <a:cubicBezTo>
                  <a:pt x="2185" y="17543"/>
                  <a:pt x="6318" y="13176"/>
                  <a:pt x="9073" y="1286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09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">
            <a:extLst>
              <a:ext uri="{FF2B5EF4-FFF2-40B4-BE49-F238E27FC236}">
                <a16:creationId xmlns:a16="http://schemas.microsoft.com/office/drawing/2014/main" id="{34FD353D-5525-0501-66EA-8EE06B189218}"/>
              </a:ext>
            </a:extLst>
          </p:cNvPr>
          <p:cNvSpPr/>
          <p:nvPr/>
        </p:nvSpPr>
        <p:spPr>
          <a:xfrm>
            <a:off x="9535" y="4455754"/>
            <a:ext cx="4856299" cy="2402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90" extrusionOk="0">
                <a:moveTo>
                  <a:pt x="0" y="15120"/>
                </a:moveTo>
                <a:lnTo>
                  <a:pt x="0" y="20290"/>
                </a:lnTo>
                <a:lnTo>
                  <a:pt x="5891" y="20290"/>
                </a:lnTo>
                <a:cubicBezTo>
                  <a:pt x="12838" y="7356"/>
                  <a:pt x="21600" y="172"/>
                  <a:pt x="21600" y="172"/>
                </a:cubicBezTo>
                <a:cubicBezTo>
                  <a:pt x="12528" y="-1310"/>
                  <a:pt x="5013" y="7058"/>
                  <a:pt x="0" y="1512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7999B239-A692-33A1-5E9E-F550AAB0C310}"/>
              </a:ext>
            </a:extLst>
          </p:cNvPr>
          <p:cNvSpPr/>
          <p:nvPr/>
        </p:nvSpPr>
        <p:spPr>
          <a:xfrm>
            <a:off x="0" y="1999791"/>
            <a:ext cx="3916125" cy="4858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453"/>
                </a:moveTo>
                <a:lnTo>
                  <a:pt x="0" y="21600"/>
                </a:lnTo>
                <a:lnTo>
                  <a:pt x="4996" y="21600"/>
                </a:lnTo>
                <a:cubicBezTo>
                  <a:pt x="11707" y="17547"/>
                  <a:pt x="20553" y="10323"/>
                  <a:pt x="21600" y="0"/>
                </a:cubicBezTo>
                <a:cubicBezTo>
                  <a:pt x="21600" y="0"/>
                  <a:pt x="12717" y="11048"/>
                  <a:pt x="0" y="16453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A6649062-EBDD-D2B9-C454-CD501CE93EBA}"/>
              </a:ext>
            </a:extLst>
          </p:cNvPr>
          <p:cNvSpPr/>
          <p:nvPr/>
        </p:nvSpPr>
        <p:spPr>
          <a:xfrm>
            <a:off x="0" y="2391692"/>
            <a:ext cx="2991207" cy="4044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extrusionOk="0">
                <a:moveTo>
                  <a:pt x="19954" y="163"/>
                </a:moveTo>
                <a:cubicBezTo>
                  <a:pt x="19238" y="46"/>
                  <a:pt x="18563" y="-5"/>
                  <a:pt x="17834" y="0"/>
                </a:cubicBezTo>
                <a:cubicBezTo>
                  <a:pt x="15720" y="0"/>
                  <a:pt x="13785" y="387"/>
                  <a:pt x="12070" y="998"/>
                </a:cubicBezTo>
                <a:cubicBezTo>
                  <a:pt x="7643" y="2576"/>
                  <a:pt x="4806" y="5330"/>
                  <a:pt x="3457" y="8293"/>
                </a:cubicBezTo>
                <a:cubicBezTo>
                  <a:pt x="2596" y="10182"/>
                  <a:pt x="2382" y="12182"/>
                  <a:pt x="1990" y="14147"/>
                </a:cubicBezTo>
                <a:cubicBezTo>
                  <a:pt x="1646" y="15868"/>
                  <a:pt x="1150" y="17594"/>
                  <a:pt x="0" y="19131"/>
                </a:cubicBezTo>
                <a:lnTo>
                  <a:pt x="0" y="21595"/>
                </a:lnTo>
                <a:cubicBezTo>
                  <a:pt x="220" y="21539"/>
                  <a:pt x="434" y="21483"/>
                  <a:pt x="654" y="21427"/>
                </a:cubicBezTo>
                <a:cubicBezTo>
                  <a:pt x="3257" y="20714"/>
                  <a:pt x="5254" y="19655"/>
                  <a:pt x="7071" y="18378"/>
                </a:cubicBezTo>
                <a:cubicBezTo>
                  <a:pt x="10741" y="15797"/>
                  <a:pt x="13172" y="12574"/>
                  <a:pt x="13985" y="9123"/>
                </a:cubicBezTo>
                <a:cubicBezTo>
                  <a:pt x="14742" y="5910"/>
                  <a:pt x="15713" y="1537"/>
                  <a:pt x="21600" y="397"/>
                </a:cubicBezTo>
                <a:cubicBezTo>
                  <a:pt x="21146" y="479"/>
                  <a:pt x="20409" y="234"/>
                  <a:pt x="19954" y="163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159A5F67-E639-C401-3190-641D90AE5A86}"/>
              </a:ext>
            </a:extLst>
          </p:cNvPr>
          <p:cNvSpPr/>
          <p:nvPr/>
        </p:nvSpPr>
        <p:spPr>
          <a:xfrm>
            <a:off x="0" y="3831514"/>
            <a:ext cx="877189" cy="3008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9" h="21600" extrusionOk="0">
                <a:moveTo>
                  <a:pt x="6138" y="0"/>
                </a:moveTo>
                <a:cubicBezTo>
                  <a:pt x="5324" y="2013"/>
                  <a:pt x="3116" y="4484"/>
                  <a:pt x="0" y="6928"/>
                </a:cubicBezTo>
                <a:lnTo>
                  <a:pt x="0" y="21600"/>
                </a:lnTo>
                <a:lnTo>
                  <a:pt x="2674" y="21600"/>
                </a:lnTo>
                <a:cubicBezTo>
                  <a:pt x="3720" y="21326"/>
                  <a:pt x="4720" y="21045"/>
                  <a:pt x="5673" y="20751"/>
                </a:cubicBezTo>
                <a:cubicBezTo>
                  <a:pt x="11695" y="18903"/>
                  <a:pt x="16369" y="16664"/>
                  <a:pt x="19019" y="14220"/>
                </a:cubicBezTo>
                <a:cubicBezTo>
                  <a:pt x="20763" y="12604"/>
                  <a:pt x="21600" y="10906"/>
                  <a:pt x="21344" y="9208"/>
                </a:cubicBezTo>
                <a:cubicBezTo>
                  <a:pt x="20833" y="5730"/>
                  <a:pt x="15346" y="2225"/>
                  <a:pt x="6138" y="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31ACE94F-2F19-195E-9EED-D5BB62C815F1}"/>
              </a:ext>
            </a:extLst>
          </p:cNvPr>
          <p:cNvSpPr/>
          <p:nvPr/>
        </p:nvSpPr>
        <p:spPr>
          <a:xfrm>
            <a:off x="0" y="4970970"/>
            <a:ext cx="4410978" cy="1887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600" extrusionOk="0">
                <a:moveTo>
                  <a:pt x="12340" y="8754"/>
                </a:moveTo>
                <a:cubicBezTo>
                  <a:pt x="11358" y="8863"/>
                  <a:pt x="10307" y="8819"/>
                  <a:pt x="9325" y="9015"/>
                </a:cubicBezTo>
                <a:cubicBezTo>
                  <a:pt x="7385" y="9397"/>
                  <a:pt x="5589" y="10052"/>
                  <a:pt x="3885" y="12257"/>
                </a:cubicBezTo>
                <a:cubicBezTo>
                  <a:pt x="2315" y="14298"/>
                  <a:pt x="935" y="17223"/>
                  <a:pt x="0" y="20814"/>
                </a:cubicBezTo>
                <a:lnTo>
                  <a:pt x="0" y="21600"/>
                </a:lnTo>
                <a:lnTo>
                  <a:pt x="153" y="21600"/>
                </a:lnTo>
                <a:cubicBezTo>
                  <a:pt x="1176" y="19701"/>
                  <a:pt x="2440" y="18588"/>
                  <a:pt x="3732" y="18140"/>
                </a:cubicBezTo>
                <a:cubicBezTo>
                  <a:pt x="5038" y="17693"/>
                  <a:pt x="6274" y="17987"/>
                  <a:pt x="7566" y="18446"/>
                </a:cubicBezTo>
                <a:cubicBezTo>
                  <a:pt x="9311" y="19057"/>
                  <a:pt x="11085" y="20290"/>
                  <a:pt x="12854" y="20170"/>
                </a:cubicBezTo>
                <a:cubicBezTo>
                  <a:pt x="14344" y="20072"/>
                  <a:pt x="15831" y="19199"/>
                  <a:pt x="17150" y="17562"/>
                </a:cubicBezTo>
                <a:cubicBezTo>
                  <a:pt x="18025" y="16470"/>
                  <a:pt x="18817" y="15051"/>
                  <a:pt x="19479" y="13316"/>
                </a:cubicBezTo>
                <a:cubicBezTo>
                  <a:pt x="20841" y="9769"/>
                  <a:pt x="21600" y="4781"/>
                  <a:pt x="21382" y="0"/>
                </a:cubicBezTo>
                <a:cubicBezTo>
                  <a:pt x="19229" y="4071"/>
                  <a:pt x="15099" y="8448"/>
                  <a:pt x="12340" y="87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3F6E69CE-C773-B52D-03C1-BF59895A6BA2}"/>
              </a:ext>
            </a:extLst>
          </p:cNvPr>
          <p:cNvSpPr/>
          <p:nvPr/>
        </p:nvSpPr>
        <p:spPr>
          <a:xfrm>
            <a:off x="0" y="2807057"/>
            <a:ext cx="3903901" cy="4050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6" h="21582" extrusionOk="0">
                <a:moveTo>
                  <a:pt x="20134" y="48"/>
                </a:moveTo>
                <a:cubicBezTo>
                  <a:pt x="20097" y="-13"/>
                  <a:pt x="19993" y="-18"/>
                  <a:pt x="19956" y="48"/>
                </a:cubicBezTo>
                <a:cubicBezTo>
                  <a:pt x="19132" y="1628"/>
                  <a:pt x="18020" y="3076"/>
                  <a:pt x="16825" y="4407"/>
                </a:cubicBezTo>
                <a:cubicBezTo>
                  <a:pt x="15578" y="5799"/>
                  <a:pt x="14184" y="7119"/>
                  <a:pt x="12603" y="8151"/>
                </a:cubicBezTo>
                <a:cubicBezTo>
                  <a:pt x="11779" y="8689"/>
                  <a:pt x="10886" y="9085"/>
                  <a:pt x="9994" y="9502"/>
                </a:cubicBezTo>
                <a:cubicBezTo>
                  <a:pt x="8976" y="9979"/>
                  <a:pt x="7974" y="10482"/>
                  <a:pt x="7003" y="11051"/>
                </a:cubicBezTo>
                <a:cubicBezTo>
                  <a:pt x="6127" y="11564"/>
                  <a:pt x="5276" y="12118"/>
                  <a:pt x="4493" y="12753"/>
                </a:cubicBezTo>
                <a:cubicBezTo>
                  <a:pt x="3742" y="13368"/>
                  <a:pt x="3063" y="14053"/>
                  <a:pt x="2474" y="14821"/>
                </a:cubicBezTo>
                <a:cubicBezTo>
                  <a:pt x="2949" y="14048"/>
                  <a:pt x="3470" y="13307"/>
                  <a:pt x="4024" y="12585"/>
                </a:cubicBezTo>
                <a:cubicBezTo>
                  <a:pt x="5020" y="11285"/>
                  <a:pt x="6101" y="10025"/>
                  <a:pt x="7223" y="8826"/>
                </a:cubicBezTo>
                <a:cubicBezTo>
                  <a:pt x="8199" y="7785"/>
                  <a:pt x="9258" y="6754"/>
                  <a:pt x="9895" y="5468"/>
                </a:cubicBezTo>
                <a:cubicBezTo>
                  <a:pt x="10234" y="4783"/>
                  <a:pt x="10432" y="4041"/>
                  <a:pt x="10406" y="3274"/>
                </a:cubicBezTo>
                <a:cubicBezTo>
                  <a:pt x="10375" y="2466"/>
                  <a:pt x="10124" y="1684"/>
                  <a:pt x="9816" y="942"/>
                </a:cubicBezTo>
                <a:cubicBezTo>
                  <a:pt x="9780" y="851"/>
                  <a:pt x="9738" y="759"/>
                  <a:pt x="9701" y="668"/>
                </a:cubicBezTo>
                <a:cubicBezTo>
                  <a:pt x="9675" y="612"/>
                  <a:pt x="9602" y="495"/>
                  <a:pt x="9608" y="444"/>
                </a:cubicBezTo>
                <a:cubicBezTo>
                  <a:pt x="9623" y="317"/>
                  <a:pt x="9414" y="317"/>
                  <a:pt x="9399" y="444"/>
                </a:cubicBezTo>
                <a:cubicBezTo>
                  <a:pt x="9321" y="1125"/>
                  <a:pt x="9060" y="1765"/>
                  <a:pt x="8653" y="2319"/>
                </a:cubicBezTo>
                <a:cubicBezTo>
                  <a:pt x="8256" y="2852"/>
                  <a:pt x="7744" y="3299"/>
                  <a:pt x="7207" y="3701"/>
                </a:cubicBezTo>
                <a:cubicBezTo>
                  <a:pt x="6659" y="4112"/>
                  <a:pt x="6075" y="4483"/>
                  <a:pt x="5511" y="4879"/>
                </a:cubicBezTo>
                <a:cubicBezTo>
                  <a:pt x="4895" y="5311"/>
                  <a:pt x="4311" y="5778"/>
                  <a:pt x="3784" y="6312"/>
                </a:cubicBezTo>
                <a:cubicBezTo>
                  <a:pt x="2656" y="7460"/>
                  <a:pt x="1816" y="8841"/>
                  <a:pt x="1211" y="10310"/>
                </a:cubicBezTo>
                <a:cubicBezTo>
                  <a:pt x="616" y="11752"/>
                  <a:pt x="245" y="13276"/>
                  <a:pt x="0" y="14816"/>
                </a:cubicBezTo>
                <a:lnTo>
                  <a:pt x="0" y="16370"/>
                </a:lnTo>
                <a:cubicBezTo>
                  <a:pt x="31" y="16080"/>
                  <a:pt x="68" y="15796"/>
                  <a:pt x="104" y="15511"/>
                </a:cubicBezTo>
                <a:cubicBezTo>
                  <a:pt x="318" y="13916"/>
                  <a:pt x="663" y="12331"/>
                  <a:pt x="1226" y="10823"/>
                </a:cubicBezTo>
                <a:cubicBezTo>
                  <a:pt x="1785" y="9329"/>
                  <a:pt x="2583" y="7912"/>
                  <a:pt x="3674" y="6723"/>
                </a:cubicBezTo>
                <a:cubicBezTo>
                  <a:pt x="4196" y="6154"/>
                  <a:pt x="4775" y="5651"/>
                  <a:pt x="5407" y="5199"/>
                </a:cubicBezTo>
                <a:cubicBezTo>
                  <a:pt x="5960" y="4803"/>
                  <a:pt x="6539" y="4432"/>
                  <a:pt x="7092" y="4036"/>
                </a:cubicBezTo>
                <a:cubicBezTo>
                  <a:pt x="8178" y="3248"/>
                  <a:pt x="9195" y="2293"/>
                  <a:pt x="9514" y="968"/>
                </a:cubicBezTo>
                <a:cubicBezTo>
                  <a:pt x="9524" y="922"/>
                  <a:pt x="9534" y="881"/>
                  <a:pt x="9545" y="835"/>
                </a:cubicBezTo>
                <a:cubicBezTo>
                  <a:pt x="9566" y="881"/>
                  <a:pt x="9581" y="922"/>
                  <a:pt x="9602" y="968"/>
                </a:cubicBezTo>
                <a:cubicBezTo>
                  <a:pt x="9681" y="1156"/>
                  <a:pt x="9759" y="1349"/>
                  <a:pt x="9827" y="1542"/>
                </a:cubicBezTo>
                <a:cubicBezTo>
                  <a:pt x="9962" y="1923"/>
                  <a:pt x="10077" y="2314"/>
                  <a:pt x="10140" y="2710"/>
                </a:cubicBezTo>
                <a:cubicBezTo>
                  <a:pt x="10270" y="3508"/>
                  <a:pt x="10171" y="4300"/>
                  <a:pt x="9863" y="5047"/>
                </a:cubicBezTo>
                <a:cubicBezTo>
                  <a:pt x="9315" y="6373"/>
                  <a:pt x="8266" y="7429"/>
                  <a:pt x="7285" y="8466"/>
                </a:cubicBezTo>
                <a:cubicBezTo>
                  <a:pt x="6174" y="9639"/>
                  <a:pt x="5109" y="10868"/>
                  <a:pt x="4112" y="12138"/>
                </a:cubicBezTo>
                <a:cubicBezTo>
                  <a:pt x="3105" y="13424"/>
                  <a:pt x="2176" y="14770"/>
                  <a:pt x="1451" y="16228"/>
                </a:cubicBezTo>
                <a:cubicBezTo>
                  <a:pt x="1279" y="16573"/>
                  <a:pt x="1117" y="16929"/>
                  <a:pt x="965" y="17289"/>
                </a:cubicBezTo>
                <a:cubicBezTo>
                  <a:pt x="522" y="18224"/>
                  <a:pt x="193" y="19210"/>
                  <a:pt x="5" y="20215"/>
                </a:cubicBezTo>
                <a:lnTo>
                  <a:pt x="5" y="21582"/>
                </a:lnTo>
                <a:lnTo>
                  <a:pt x="339" y="21582"/>
                </a:lnTo>
                <a:cubicBezTo>
                  <a:pt x="532" y="21333"/>
                  <a:pt x="725" y="21084"/>
                  <a:pt x="924" y="20835"/>
                </a:cubicBezTo>
                <a:cubicBezTo>
                  <a:pt x="1550" y="20383"/>
                  <a:pt x="2322" y="20114"/>
                  <a:pt x="3095" y="20007"/>
                </a:cubicBezTo>
                <a:cubicBezTo>
                  <a:pt x="4577" y="19799"/>
                  <a:pt x="6064" y="20134"/>
                  <a:pt x="7504" y="20444"/>
                </a:cubicBezTo>
                <a:cubicBezTo>
                  <a:pt x="8225" y="20596"/>
                  <a:pt x="8945" y="20749"/>
                  <a:pt x="9675" y="20830"/>
                </a:cubicBezTo>
                <a:cubicBezTo>
                  <a:pt x="10333" y="20906"/>
                  <a:pt x="10996" y="20922"/>
                  <a:pt x="11653" y="20876"/>
                </a:cubicBezTo>
                <a:cubicBezTo>
                  <a:pt x="12921" y="20779"/>
                  <a:pt x="14184" y="20439"/>
                  <a:pt x="15275" y="19789"/>
                </a:cubicBezTo>
                <a:cubicBezTo>
                  <a:pt x="15802" y="19474"/>
                  <a:pt x="16293" y="19083"/>
                  <a:pt x="16674" y="18605"/>
                </a:cubicBezTo>
                <a:cubicBezTo>
                  <a:pt x="17049" y="18133"/>
                  <a:pt x="17362" y="17559"/>
                  <a:pt x="17389" y="16954"/>
                </a:cubicBezTo>
                <a:cubicBezTo>
                  <a:pt x="17394" y="16853"/>
                  <a:pt x="17383" y="16705"/>
                  <a:pt x="17456" y="16619"/>
                </a:cubicBezTo>
                <a:cubicBezTo>
                  <a:pt x="17540" y="16522"/>
                  <a:pt x="17399" y="16380"/>
                  <a:pt x="17310" y="16477"/>
                </a:cubicBezTo>
                <a:cubicBezTo>
                  <a:pt x="16955" y="16858"/>
                  <a:pt x="16517" y="17142"/>
                  <a:pt x="16021" y="17320"/>
                </a:cubicBezTo>
                <a:cubicBezTo>
                  <a:pt x="15531" y="17493"/>
                  <a:pt x="15014" y="17569"/>
                  <a:pt x="14492" y="17584"/>
                </a:cubicBezTo>
                <a:cubicBezTo>
                  <a:pt x="13433" y="17620"/>
                  <a:pt x="12384" y="17427"/>
                  <a:pt x="11351" y="17239"/>
                </a:cubicBezTo>
                <a:cubicBezTo>
                  <a:pt x="9962" y="16985"/>
                  <a:pt x="8543" y="16959"/>
                  <a:pt x="7144" y="17168"/>
                </a:cubicBezTo>
                <a:cubicBezTo>
                  <a:pt x="6440" y="17269"/>
                  <a:pt x="5746" y="17432"/>
                  <a:pt x="5073" y="17650"/>
                </a:cubicBezTo>
                <a:cubicBezTo>
                  <a:pt x="4462" y="17848"/>
                  <a:pt x="3862" y="18087"/>
                  <a:pt x="3309" y="18402"/>
                </a:cubicBezTo>
                <a:cubicBezTo>
                  <a:pt x="2301" y="18971"/>
                  <a:pt x="1513" y="19799"/>
                  <a:pt x="798" y="20683"/>
                </a:cubicBezTo>
                <a:cubicBezTo>
                  <a:pt x="788" y="20693"/>
                  <a:pt x="778" y="20698"/>
                  <a:pt x="767" y="20708"/>
                </a:cubicBezTo>
                <a:cubicBezTo>
                  <a:pt x="1727" y="19215"/>
                  <a:pt x="3183" y="18041"/>
                  <a:pt x="4796" y="17254"/>
                </a:cubicBezTo>
                <a:cubicBezTo>
                  <a:pt x="6894" y="16223"/>
                  <a:pt x="9232" y="15796"/>
                  <a:pt x="11491" y="15237"/>
                </a:cubicBezTo>
                <a:cubicBezTo>
                  <a:pt x="12613" y="14958"/>
                  <a:pt x="13730" y="14628"/>
                  <a:pt x="14774" y="14130"/>
                </a:cubicBezTo>
                <a:cubicBezTo>
                  <a:pt x="15760" y="13657"/>
                  <a:pt x="16689" y="13063"/>
                  <a:pt x="17519" y="12357"/>
                </a:cubicBezTo>
                <a:cubicBezTo>
                  <a:pt x="19205" y="10934"/>
                  <a:pt x="20509" y="9045"/>
                  <a:pt x="21062" y="6931"/>
                </a:cubicBezTo>
                <a:cubicBezTo>
                  <a:pt x="21600" y="4889"/>
                  <a:pt x="21428" y="2654"/>
                  <a:pt x="20515" y="739"/>
                </a:cubicBezTo>
                <a:cubicBezTo>
                  <a:pt x="20395" y="505"/>
                  <a:pt x="20269" y="272"/>
                  <a:pt x="20134" y="48"/>
                </a:cubicBezTo>
                <a:close/>
                <a:moveTo>
                  <a:pt x="3084" y="18768"/>
                </a:moveTo>
                <a:cubicBezTo>
                  <a:pt x="3617" y="18427"/>
                  <a:pt x="4201" y="18163"/>
                  <a:pt x="4801" y="17950"/>
                </a:cubicBezTo>
                <a:cubicBezTo>
                  <a:pt x="5464" y="17716"/>
                  <a:pt x="6148" y="17533"/>
                  <a:pt x="6847" y="17411"/>
                </a:cubicBezTo>
                <a:cubicBezTo>
                  <a:pt x="8240" y="17167"/>
                  <a:pt x="9681" y="17157"/>
                  <a:pt x="11074" y="17391"/>
                </a:cubicBezTo>
                <a:cubicBezTo>
                  <a:pt x="12128" y="17569"/>
                  <a:pt x="13172" y="17787"/>
                  <a:pt x="14247" y="17787"/>
                </a:cubicBezTo>
                <a:cubicBezTo>
                  <a:pt x="15285" y="17787"/>
                  <a:pt x="16355" y="17574"/>
                  <a:pt x="17164" y="16893"/>
                </a:cubicBezTo>
                <a:cubicBezTo>
                  <a:pt x="17169" y="16888"/>
                  <a:pt x="17175" y="16883"/>
                  <a:pt x="17180" y="16883"/>
                </a:cubicBezTo>
                <a:cubicBezTo>
                  <a:pt x="17169" y="16995"/>
                  <a:pt x="17169" y="17112"/>
                  <a:pt x="17148" y="17218"/>
                </a:cubicBezTo>
                <a:cubicBezTo>
                  <a:pt x="17081" y="17533"/>
                  <a:pt x="16945" y="17833"/>
                  <a:pt x="16778" y="18107"/>
                </a:cubicBezTo>
                <a:cubicBezTo>
                  <a:pt x="16460" y="18630"/>
                  <a:pt x="16006" y="19062"/>
                  <a:pt x="15494" y="19408"/>
                </a:cubicBezTo>
                <a:cubicBezTo>
                  <a:pt x="14445" y="20124"/>
                  <a:pt x="13193" y="20520"/>
                  <a:pt x="11925" y="20652"/>
                </a:cubicBezTo>
                <a:cubicBezTo>
                  <a:pt x="11278" y="20718"/>
                  <a:pt x="10620" y="20723"/>
                  <a:pt x="9973" y="20662"/>
                </a:cubicBezTo>
                <a:cubicBezTo>
                  <a:pt x="9237" y="20596"/>
                  <a:pt x="8512" y="20454"/>
                  <a:pt x="7786" y="20297"/>
                </a:cubicBezTo>
                <a:cubicBezTo>
                  <a:pt x="6341" y="19992"/>
                  <a:pt x="4869" y="19636"/>
                  <a:pt x="3382" y="19768"/>
                </a:cubicBezTo>
                <a:cubicBezTo>
                  <a:pt x="2677" y="19834"/>
                  <a:pt x="1962" y="20017"/>
                  <a:pt x="1331" y="20342"/>
                </a:cubicBezTo>
                <a:cubicBezTo>
                  <a:pt x="1847" y="19753"/>
                  <a:pt x="2411" y="19199"/>
                  <a:pt x="3084" y="18768"/>
                </a:cubicBezTo>
                <a:close/>
                <a:moveTo>
                  <a:pt x="52" y="21389"/>
                </a:moveTo>
                <a:cubicBezTo>
                  <a:pt x="52" y="21374"/>
                  <a:pt x="52" y="21364"/>
                  <a:pt x="57" y="21348"/>
                </a:cubicBezTo>
                <a:cubicBezTo>
                  <a:pt x="68" y="21348"/>
                  <a:pt x="78" y="21348"/>
                  <a:pt x="94" y="21343"/>
                </a:cubicBezTo>
                <a:cubicBezTo>
                  <a:pt x="73" y="21358"/>
                  <a:pt x="63" y="21374"/>
                  <a:pt x="52" y="21389"/>
                </a:cubicBezTo>
                <a:close/>
                <a:moveTo>
                  <a:pt x="20989" y="6271"/>
                </a:moveTo>
                <a:cubicBezTo>
                  <a:pt x="20582" y="8425"/>
                  <a:pt x="19372" y="10381"/>
                  <a:pt x="17743" y="11874"/>
                </a:cubicBezTo>
                <a:cubicBezTo>
                  <a:pt x="16955" y="12596"/>
                  <a:pt x="16068" y="13215"/>
                  <a:pt x="15113" y="13718"/>
                </a:cubicBezTo>
                <a:cubicBezTo>
                  <a:pt x="14090" y="14257"/>
                  <a:pt x="13000" y="14622"/>
                  <a:pt x="11878" y="14917"/>
                </a:cubicBezTo>
                <a:cubicBezTo>
                  <a:pt x="10750" y="15212"/>
                  <a:pt x="9613" y="15440"/>
                  <a:pt x="8486" y="15740"/>
                </a:cubicBezTo>
                <a:cubicBezTo>
                  <a:pt x="7384" y="16030"/>
                  <a:pt x="6283" y="16360"/>
                  <a:pt x="5234" y="16817"/>
                </a:cubicBezTo>
                <a:cubicBezTo>
                  <a:pt x="3283" y="17660"/>
                  <a:pt x="1508" y="19022"/>
                  <a:pt x="428" y="20830"/>
                </a:cubicBezTo>
                <a:cubicBezTo>
                  <a:pt x="365" y="20932"/>
                  <a:pt x="308" y="21038"/>
                  <a:pt x="250" y="21145"/>
                </a:cubicBezTo>
                <a:cubicBezTo>
                  <a:pt x="224" y="21176"/>
                  <a:pt x="198" y="21201"/>
                  <a:pt x="172" y="21231"/>
                </a:cubicBezTo>
                <a:cubicBezTo>
                  <a:pt x="167" y="21242"/>
                  <a:pt x="157" y="21247"/>
                  <a:pt x="151" y="21257"/>
                </a:cubicBezTo>
                <a:cubicBezTo>
                  <a:pt x="151" y="21257"/>
                  <a:pt x="151" y="21257"/>
                  <a:pt x="151" y="21252"/>
                </a:cubicBezTo>
                <a:cubicBezTo>
                  <a:pt x="271" y="19931"/>
                  <a:pt x="621" y="18636"/>
                  <a:pt x="1127" y="17406"/>
                </a:cubicBezTo>
                <a:cubicBezTo>
                  <a:pt x="1425" y="16771"/>
                  <a:pt x="1774" y="16157"/>
                  <a:pt x="2171" y="15572"/>
                </a:cubicBezTo>
                <a:cubicBezTo>
                  <a:pt x="2750" y="14719"/>
                  <a:pt x="3423" y="13942"/>
                  <a:pt x="4201" y="13256"/>
                </a:cubicBezTo>
                <a:cubicBezTo>
                  <a:pt x="4958" y="12585"/>
                  <a:pt x="5798" y="12006"/>
                  <a:pt x="6664" y="11478"/>
                </a:cubicBezTo>
                <a:cubicBezTo>
                  <a:pt x="7588" y="10914"/>
                  <a:pt x="8548" y="10401"/>
                  <a:pt x="9524" y="9939"/>
                </a:cubicBezTo>
                <a:cubicBezTo>
                  <a:pt x="10463" y="9492"/>
                  <a:pt x="11434" y="9090"/>
                  <a:pt x="12326" y="8552"/>
                </a:cubicBezTo>
                <a:cubicBezTo>
                  <a:pt x="13908" y="7597"/>
                  <a:pt x="15296" y="6332"/>
                  <a:pt x="16543" y="4996"/>
                </a:cubicBezTo>
                <a:cubicBezTo>
                  <a:pt x="17790" y="3665"/>
                  <a:pt x="18944" y="2217"/>
                  <a:pt x="19852" y="642"/>
                </a:cubicBezTo>
                <a:cubicBezTo>
                  <a:pt x="19914" y="531"/>
                  <a:pt x="19977" y="419"/>
                  <a:pt x="20040" y="302"/>
                </a:cubicBezTo>
                <a:cubicBezTo>
                  <a:pt x="21073" y="2105"/>
                  <a:pt x="21376" y="4259"/>
                  <a:pt x="20989" y="627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C3195D-1724-4A88-BD6D-9DFE6FCDC23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04014" y="243841"/>
            <a:ext cx="3406573" cy="3803246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A648EDA-6713-4A81-80F6-FECA02B6F6F4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104014" y="4074074"/>
            <a:ext cx="340657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5C51C7F-11B2-45E9-BD36-07AB456FB74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BE049E1-FD38-4199-B011-6F9B783A5F0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19E888-69DF-4A19-BF5D-F6CF70DE7D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8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380202-F3F2-4AC0-8936-ED6BADE0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3655834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57C91EF-9ECF-426B-B335-36ED8057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365583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242CDC6-C80B-4491-B1E2-366FDCB6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54C03DC-D27B-4334-B9C0-FE0B3C2E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1518FF9-282A-4BBA-A731-44ABDF5A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319E888-69DF-4A19-BF5D-F6CF70DE7D0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5430DF99-00E2-5E12-81B1-FDB04CCBA689}"/>
              </a:ext>
            </a:extLst>
          </p:cNvPr>
          <p:cNvSpPr/>
          <p:nvPr/>
        </p:nvSpPr>
        <p:spPr>
          <a:xfrm>
            <a:off x="4286746" y="0"/>
            <a:ext cx="4857254" cy="2402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96" extrusionOk="0">
                <a:moveTo>
                  <a:pt x="21600" y="5172"/>
                </a:moveTo>
                <a:lnTo>
                  <a:pt x="21600" y="0"/>
                </a:lnTo>
                <a:lnTo>
                  <a:pt x="15706" y="0"/>
                </a:lnTo>
                <a:cubicBezTo>
                  <a:pt x="8760" y="12939"/>
                  <a:pt x="0" y="20126"/>
                  <a:pt x="0" y="20126"/>
                </a:cubicBezTo>
                <a:cubicBezTo>
                  <a:pt x="9070" y="21600"/>
                  <a:pt x="16584" y="13229"/>
                  <a:pt x="21600" y="517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BB6986DB-30DA-615C-7D2F-BD8A17E286F6}"/>
              </a:ext>
            </a:extLst>
          </p:cNvPr>
          <p:cNvSpPr/>
          <p:nvPr/>
        </p:nvSpPr>
        <p:spPr>
          <a:xfrm>
            <a:off x="5227871" y="0"/>
            <a:ext cx="3916129" cy="4858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21595" y="5147"/>
                </a:moveTo>
                <a:lnTo>
                  <a:pt x="21595" y="0"/>
                </a:lnTo>
                <a:lnTo>
                  <a:pt x="16600" y="0"/>
                </a:lnTo>
                <a:cubicBezTo>
                  <a:pt x="9891" y="4053"/>
                  <a:pt x="1047" y="11277"/>
                  <a:pt x="0" y="21600"/>
                </a:cubicBezTo>
                <a:cubicBezTo>
                  <a:pt x="-5" y="21596"/>
                  <a:pt x="8876" y="10552"/>
                  <a:pt x="21595" y="5147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F9EEE429-4F6E-B2E6-3922-FCF87B71A27E}"/>
              </a:ext>
            </a:extLst>
          </p:cNvPr>
          <p:cNvSpPr/>
          <p:nvPr/>
        </p:nvSpPr>
        <p:spPr>
          <a:xfrm>
            <a:off x="6152790" y="400480"/>
            <a:ext cx="2991210" cy="4044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extrusionOk="0">
                <a:moveTo>
                  <a:pt x="1646" y="21432"/>
                </a:moveTo>
                <a:cubicBezTo>
                  <a:pt x="2362" y="21549"/>
                  <a:pt x="3037" y="21600"/>
                  <a:pt x="3766" y="21595"/>
                </a:cubicBezTo>
                <a:cubicBezTo>
                  <a:pt x="5880" y="21595"/>
                  <a:pt x="7815" y="21208"/>
                  <a:pt x="9530" y="20597"/>
                </a:cubicBezTo>
                <a:cubicBezTo>
                  <a:pt x="13957" y="19019"/>
                  <a:pt x="16794" y="16265"/>
                  <a:pt x="18143" y="13302"/>
                </a:cubicBezTo>
                <a:cubicBezTo>
                  <a:pt x="19004" y="11413"/>
                  <a:pt x="19218" y="9413"/>
                  <a:pt x="19610" y="7448"/>
                </a:cubicBezTo>
                <a:cubicBezTo>
                  <a:pt x="19954" y="5727"/>
                  <a:pt x="20450" y="4001"/>
                  <a:pt x="21600" y="2464"/>
                </a:cubicBezTo>
                <a:lnTo>
                  <a:pt x="21600" y="0"/>
                </a:lnTo>
                <a:cubicBezTo>
                  <a:pt x="21380" y="56"/>
                  <a:pt x="21166" y="112"/>
                  <a:pt x="20946" y="168"/>
                </a:cubicBezTo>
                <a:cubicBezTo>
                  <a:pt x="18343" y="881"/>
                  <a:pt x="16346" y="1940"/>
                  <a:pt x="14529" y="3217"/>
                </a:cubicBezTo>
                <a:cubicBezTo>
                  <a:pt x="10859" y="5798"/>
                  <a:pt x="8428" y="9021"/>
                  <a:pt x="7615" y="12472"/>
                </a:cubicBezTo>
                <a:cubicBezTo>
                  <a:pt x="6858" y="15685"/>
                  <a:pt x="5887" y="20058"/>
                  <a:pt x="0" y="21198"/>
                </a:cubicBezTo>
                <a:cubicBezTo>
                  <a:pt x="461" y="21111"/>
                  <a:pt x="1198" y="21356"/>
                  <a:pt x="1646" y="2143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7B1F2E2D-2F0E-ED4D-1F9D-1CFD6FA5FA77}"/>
              </a:ext>
            </a:extLst>
          </p:cNvPr>
          <p:cNvSpPr/>
          <p:nvPr/>
        </p:nvSpPr>
        <p:spPr>
          <a:xfrm>
            <a:off x="8266811" y="1"/>
            <a:ext cx="877189" cy="3007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9" h="21600" extrusionOk="0">
                <a:moveTo>
                  <a:pt x="15251" y="21600"/>
                </a:moveTo>
                <a:cubicBezTo>
                  <a:pt x="16065" y="19587"/>
                  <a:pt x="18273" y="17114"/>
                  <a:pt x="21389" y="14669"/>
                </a:cubicBezTo>
                <a:lnTo>
                  <a:pt x="21389" y="0"/>
                </a:lnTo>
                <a:lnTo>
                  <a:pt x="18715" y="0"/>
                </a:lnTo>
                <a:cubicBezTo>
                  <a:pt x="17669" y="274"/>
                  <a:pt x="16669" y="555"/>
                  <a:pt x="15716" y="849"/>
                </a:cubicBezTo>
                <a:cubicBezTo>
                  <a:pt x="9694" y="2698"/>
                  <a:pt x="5020" y="4938"/>
                  <a:pt x="2370" y="7383"/>
                </a:cubicBezTo>
                <a:cubicBezTo>
                  <a:pt x="626" y="8999"/>
                  <a:pt x="-211" y="10697"/>
                  <a:pt x="45" y="12396"/>
                </a:cubicBezTo>
                <a:cubicBezTo>
                  <a:pt x="556" y="15875"/>
                  <a:pt x="6043" y="19381"/>
                  <a:pt x="15251" y="2160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F6395A5B-D20A-819F-306C-B006C68DBD99}"/>
              </a:ext>
            </a:extLst>
          </p:cNvPr>
          <p:cNvSpPr/>
          <p:nvPr/>
        </p:nvSpPr>
        <p:spPr>
          <a:xfrm>
            <a:off x="4733033" y="1"/>
            <a:ext cx="4410967" cy="1887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600" extrusionOk="0">
                <a:moveTo>
                  <a:pt x="9079" y="12846"/>
                </a:moveTo>
                <a:cubicBezTo>
                  <a:pt x="10061" y="12737"/>
                  <a:pt x="11112" y="12781"/>
                  <a:pt x="12094" y="12585"/>
                </a:cubicBezTo>
                <a:cubicBezTo>
                  <a:pt x="14034" y="12203"/>
                  <a:pt x="15830" y="11548"/>
                  <a:pt x="17534" y="9343"/>
                </a:cubicBezTo>
                <a:cubicBezTo>
                  <a:pt x="19104" y="7302"/>
                  <a:pt x="20484" y="4377"/>
                  <a:pt x="21419" y="786"/>
                </a:cubicBezTo>
                <a:lnTo>
                  <a:pt x="21419" y="0"/>
                </a:lnTo>
                <a:lnTo>
                  <a:pt x="21266" y="0"/>
                </a:lnTo>
                <a:cubicBezTo>
                  <a:pt x="20243" y="1899"/>
                  <a:pt x="18979" y="3012"/>
                  <a:pt x="17687" y="3460"/>
                </a:cubicBezTo>
                <a:cubicBezTo>
                  <a:pt x="16381" y="3907"/>
                  <a:pt x="15145" y="3613"/>
                  <a:pt x="13853" y="3154"/>
                </a:cubicBezTo>
                <a:cubicBezTo>
                  <a:pt x="12108" y="2543"/>
                  <a:pt x="10334" y="1310"/>
                  <a:pt x="8565" y="1430"/>
                </a:cubicBezTo>
                <a:cubicBezTo>
                  <a:pt x="7075" y="1528"/>
                  <a:pt x="5588" y="2401"/>
                  <a:pt x="4269" y="4038"/>
                </a:cubicBezTo>
                <a:cubicBezTo>
                  <a:pt x="3394" y="5130"/>
                  <a:pt x="2602" y="6549"/>
                  <a:pt x="1940" y="8284"/>
                </a:cubicBezTo>
                <a:cubicBezTo>
                  <a:pt x="578" y="11831"/>
                  <a:pt x="-181" y="16819"/>
                  <a:pt x="37" y="21600"/>
                </a:cubicBezTo>
                <a:cubicBezTo>
                  <a:pt x="2190" y="17518"/>
                  <a:pt x="6320" y="13141"/>
                  <a:pt x="9079" y="1284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16C0C8C5-9247-FD2A-DE3E-1F43B2BC9E0A}"/>
              </a:ext>
            </a:extLst>
          </p:cNvPr>
          <p:cNvSpPr/>
          <p:nvPr/>
        </p:nvSpPr>
        <p:spPr>
          <a:xfrm>
            <a:off x="5240094" y="0"/>
            <a:ext cx="3903906" cy="4050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6" h="21582" extrusionOk="0">
                <a:moveTo>
                  <a:pt x="1232" y="21534"/>
                </a:moveTo>
                <a:cubicBezTo>
                  <a:pt x="1269" y="21595"/>
                  <a:pt x="1373" y="21600"/>
                  <a:pt x="1410" y="21534"/>
                </a:cubicBezTo>
                <a:cubicBezTo>
                  <a:pt x="2234" y="19954"/>
                  <a:pt x="3346" y="18506"/>
                  <a:pt x="4541" y="17175"/>
                </a:cubicBezTo>
                <a:cubicBezTo>
                  <a:pt x="5788" y="15783"/>
                  <a:pt x="7182" y="14463"/>
                  <a:pt x="8763" y="13431"/>
                </a:cubicBezTo>
                <a:cubicBezTo>
                  <a:pt x="9587" y="12893"/>
                  <a:pt x="10480" y="12497"/>
                  <a:pt x="11372" y="12080"/>
                </a:cubicBezTo>
                <a:cubicBezTo>
                  <a:pt x="12390" y="11603"/>
                  <a:pt x="13392" y="11100"/>
                  <a:pt x="14363" y="10531"/>
                </a:cubicBezTo>
                <a:cubicBezTo>
                  <a:pt x="15239" y="10018"/>
                  <a:pt x="16090" y="9464"/>
                  <a:pt x="16873" y="8829"/>
                </a:cubicBezTo>
                <a:cubicBezTo>
                  <a:pt x="17624" y="8214"/>
                  <a:pt x="18303" y="7529"/>
                  <a:pt x="18892" y="6761"/>
                </a:cubicBezTo>
                <a:cubicBezTo>
                  <a:pt x="18417" y="7534"/>
                  <a:pt x="17896" y="8275"/>
                  <a:pt x="17342" y="8997"/>
                </a:cubicBezTo>
                <a:cubicBezTo>
                  <a:pt x="16346" y="10297"/>
                  <a:pt x="15265" y="11557"/>
                  <a:pt x="14143" y="12756"/>
                </a:cubicBezTo>
                <a:cubicBezTo>
                  <a:pt x="13167" y="13797"/>
                  <a:pt x="12108" y="14828"/>
                  <a:pt x="11471" y="16114"/>
                </a:cubicBezTo>
                <a:cubicBezTo>
                  <a:pt x="11132" y="16799"/>
                  <a:pt x="10934" y="17541"/>
                  <a:pt x="10960" y="18308"/>
                </a:cubicBezTo>
                <a:cubicBezTo>
                  <a:pt x="10991" y="19116"/>
                  <a:pt x="11242" y="19898"/>
                  <a:pt x="11550" y="20640"/>
                </a:cubicBezTo>
                <a:cubicBezTo>
                  <a:pt x="11586" y="20731"/>
                  <a:pt x="11628" y="20823"/>
                  <a:pt x="11665" y="20914"/>
                </a:cubicBezTo>
                <a:cubicBezTo>
                  <a:pt x="11691" y="20970"/>
                  <a:pt x="11764" y="21087"/>
                  <a:pt x="11758" y="21138"/>
                </a:cubicBezTo>
                <a:cubicBezTo>
                  <a:pt x="11743" y="21265"/>
                  <a:pt x="11952" y="21265"/>
                  <a:pt x="11967" y="21138"/>
                </a:cubicBezTo>
                <a:cubicBezTo>
                  <a:pt x="12045" y="20457"/>
                  <a:pt x="12306" y="19817"/>
                  <a:pt x="12713" y="19263"/>
                </a:cubicBezTo>
                <a:cubicBezTo>
                  <a:pt x="13110" y="18730"/>
                  <a:pt x="13621" y="18283"/>
                  <a:pt x="14159" y="17881"/>
                </a:cubicBezTo>
                <a:cubicBezTo>
                  <a:pt x="14707" y="17470"/>
                  <a:pt x="15291" y="17099"/>
                  <a:pt x="15855" y="16703"/>
                </a:cubicBezTo>
                <a:cubicBezTo>
                  <a:pt x="16471" y="16271"/>
                  <a:pt x="17055" y="15804"/>
                  <a:pt x="17582" y="15270"/>
                </a:cubicBezTo>
                <a:cubicBezTo>
                  <a:pt x="18710" y="14122"/>
                  <a:pt x="19550" y="12741"/>
                  <a:pt x="20155" y="11272"/>
                </a:cubicBezTo>
                <a:cubicBezTo>
                  <a:pt x="20750" y="9830"/>
                  <a:pt x="21121" y="8306"/>
                  <a:pt x="21366" y="6766"/>
                </a:cubicBezTo>
                <a:lnTo>
                  <a:pt x="21366" y="5212"/>
                </a:lnTo>
                <a:cubicBezTo>
                  <a:pt x="21335" y="5502"/>
                  <a:pt x="21298" y="5786"/>
                  <a:pt x="21262" y="6071"/>
                </a:cubicBezTo>
                <a:cubicBezTo>
                  <a:pt x="21048" y="7666"/>
                  <a:pt x="20703" y="9251"/>
                  <a:pt x="20140" y="10759"/>
                </a:cubicBezTo>
                <a:cubicBezTo>
                  <a:pt x="19581" y="12253"/>
                  <a:pt x="18783" y="13670"/>
                  <a:pt x="17692" y="14859"/>
                </a:cubicBezTo>
                <a:cubicBezTo>
                  <a:pt x="17170" y="15428"/>
                  <a:pt x="16591" y="15931"/>
                  <a:pt x="15959" y="16383"/>
                </a:cubicBezTo>
                <a:cubicBezTo>
                  <a:pt x="15406" y="16779"/>
                  <a:pt x="14827" y="17150"/>
                  <a:pt x="14274" y="17546"/>
                </a:cubicBezTo>
                <a:cubicBezTo>
                  <a:pt x="13188" y="18334"/>
                  <a:pt x="12171" y="19289"/>
                  <a:pt x="11852" y="20614"/>
                </a:cubicBezTo>
                <a:cubicBezTo>
                  <a:pt x="11842" y="20660"/>
                  <a:pt x="11832" y="20701"/>
                  <a:pt x="11821" y="20747"/>
                </a:cubicBezTo>
                <a:cubicBezTo>
                  <a:pt x="11800" y="20701"/>
                  <a:pt x="11785" y="20660"/>
                  <a:pt x="11764" y="20614"/>
                </a:cubicBezTo>
                <a:cubicBezTo>
                  <a:pt x="11685" y="20426"/>
                  <a:pt x="11607" y="20233"/>
                  <a:pt x="11539" y="20040"/>
                </a:cubicBezTo>
                <a:cubicBezTo>
                  <a:pt x="11404" y="19659"/>
                  <a:pt x="11289" y="19268"/>
                  <a:pt x="11226" y="18872"/>
                </a:cubicBezTo>
                <a:cubicBezTo>
                  <a:pt x="11096" y="18074"/>
                  <a:pt x="11195" y="17282"/>
                  <a:pt x="11503" y="16535"/>
                </a:cubicBezTo>
                <a:cubicBezTo>
                  <a:pt x="12051" y="15209"/>
                  <a:pt x="13100" y="14153"/>
                  <a:pt x="14081" y="13116"/>
                </a:cubicBezTo>
                <a:cubicBezTo>
                  <a:pt x="15192" y="11943"/>
                  <a:pt x="16257" y="10714"/>
                  <a:pt x="17254" y="9444"/>
                </a:cubicBezTo>
                <a:cubicBezTo>
                  <a:pt x="18261" y="8158"/>
                  <a:pt x="19190" y="6812"/>
                  <a:pt x="19915" y="5354"/>
                </a:cubicBezTo>
                <a:cubicBezTo>
                  <a:pt x="20087" y="5009"/>
                  <a:pt x="20249" y="4653"/>
                  <a:pt x="20401" y="4293"/>
                </a:cubicBezTo>
                <a:cubicBezTo>
                  <a:pt x="20844" y="3358"/>
                  <a:pt x="21173" y="2372"/>
                  <a:pt x="21361" y="1367"/>
                </a:cubicBezTo>
                <a:lnTo>
                  <a:pt x="21361" y="0"/>
                </a:lnTo>
                <a:lnTo>
                  <a:pt x="21027" y="0"/>
                </a:lnTo>
                <a:cubicBezTo>
                  <a:pt x="20834" y="249"/>
                  <a:pt x="20641" y="498"/>
                  <a:pt x="20442" y="747"/>
                </a:cubicBezTo>
                <a:cubicBezTo>
                  <a:pt x="19816" y="1199"/>
                  <a:pt x="19044" y="1468"/>
                  <a:pt x="18271" y="1575"/>
                </a:cubicBezTo>
                <a:cubicBezTo>
                  <a:pt x="16789" y="1783"/>
                  <a:pt x="15302" y="1448"/>
                  <a:pt x="13862" y="1138"/>
                </a:cubicBezTo>
                <a:cubicBezTo>
                  <a:pt x="13141" y="986"/>
                  <a:pt x="12421" y="833"/>
                  <a:pt x="11691" y="747"/>
                </a:cubicBezTo>
                <a:cubicBezTo>
                  <a:pt x="11033" y="671"/>
                  <a:pt x="10370" y="655"/>
                  <a:pt x="9713" y="701"/>
                </a:cubicBezTo>
                <a:cubicBezTo>
                  <a:pt x="8445" y="798"/>
                  <a:pt x="7182" y="1138"/>
                  <a:pt x="6091" y="1788"/>
                </a:cubicBezTo>
                <a:cubicBezTo>
                  <a:pt x="5564" y="2103"/>
                  <a:pt x="5073" y="2494"/>
                  <a:pt x="4692" y="2972"/>
                </a:cubicBezTo>
                <a:cubicBezTo>
                  <a:pt x="4317" y="3444"/>
                  <a:pt x="4004" y="4018"/>
                  <a:pt x="3977" y="4623"/>
                </a:cubicBezTo>
                <a:cubicBezTo>
                  <a:pt x="3972" y="4724"/>
                  <a:pt x="3983" y="4872"/>
                  <a:pt x="3910" y="4958"/>
                </a:cubicBezTo>
                <a:cubicBezTo>
                  <a:pt x="3826" y="5055"/>
                  <a:pt x="3967" y="5197"/>
                  <a:pt x="4056" y="5100"/>
                </a:cubicBezTo>
                <a:cubicBezTo>
                  <a:pt x="4411" y="4719"/>
                  <a:pt x="4849" y="4435"/>
                  <a:pt x="5345" y="4257"/>
                </a:cubicBezTo>
                <a:cubicBezTo>
                  <a:pt x="5835" y="4084"/>
                  <a:pt x="6352" y="4008"/>
                  <a:pt x="6874" y="3993"/>
                </a:cubicBezTo>
                <a:cubicBezTo>
                  <a:pt x="7933" y="3957"/>
                  <a:pt x="8982" y="4150"/>
                  <a:pt x="10015" y="4338"/>
                </a:cubicBezTo>
                <a:cubicBezTo>
                  <a:pt x="11404" y="4592"/>
                  <a:pt x="12823" y="4618"/>
                  <a:pt x="14222" y="4409"/>
                </a:cubicBezTo>
                <a:cubicBezTo>
                  <a:pt x="14926" y="4308"/>
                  <a:pt x="15620" y="4145"/>
                  <a:pt x="16293" y="3927"/>
                </a:cubicBezTo>
                <a:cubicBezTo>
                  <a:pt x="16904" y="3729"/>
                  <a:pt x="17504" y="3490"/>
                  <a:pt x="18057" y="3175"/>
                </a:cubicBezTo>
                <a:cubicBezTo>
                  <a:pt x="19065" y="2606"/>
                  <a:pt x="19853" y="1778"/>
                  <a:pt x="20568" y="894"/>
                </a:cubicBezTo>
                <a:cubicBezTo>
                  <a:pt x="20578" y="884"/>
                  <a:pt x="20588" y="879"/>
                  <a:pt x="20599" y="869"/>
                </a:cubicBezTo>
                <a:cubicBezTo>
                  <a:pt x="19639" y="2362"/>
                  <a:pt x="18177" y="3536"/>
                  <a:pt x="16570" y="4323"/>
                </a:cubicBezTo>
                <a:cubicBezTo>
                  <a:pt x="14472" y="5354"/>
                  <a:pt x="12134" y="5781"/>
                  <a:pt x="9875" y="6340"/>
                </a:cubicBezTo>
                <a:cubicBezTo>
                  <a:pt x="8753" y="6619"/>
                  <a:pt x="7636" y="6949"/>
                  <a:pt x="6592" y="7447"/>
                </a:cubicBezTo>
                <a:cubicBezTo>
                  <a:pt x="5606" y="7920"/>
                  <a:pt x="4677" y="8514"/>
                  <a:pt x="3847" y="9220"/>
                </a:cubicBezTo>
                <a:cubicBezTo>
                  <a:pt x="2161" y="10642"/>
                  <a:pt x="857" y="12532"/>
                  <a:pt x="304" y="14645"/>
                </a:cubicBezTo>
                <a:cubicBezTo>
                  <a:pt x="-234" y="16688"/>
                  <a:pt x="-62" y="18923"/>
                  <a:pt x="851" y="20838"/>
                </a:cubicBezTo>
                <a:cubicBezTo>
                  <a:pt x="977" y="21082"/>
                  <a:pt x="1097" y="21310"/>
                  <a:pt x="1232" y="21534"/>
                </a:cubicBezTo>
                <a:close/>
                <a:moveTo>
                  <a:pt x="18282" y="2814"/>
                </a:moveTo>
                <a:cubicBezTo>
                  <a:pt x="17749" y="3155"/>
                  <a:pt x="17165" y="3419"/>
                  <a:pt x="16565" y="3632"/>
                </a:cubicBezTo>
                <a:cubicBezTo>
                  <a:pt x="15902" y="3866"/>
                  <a:pt x="15218" y="4049"/>
                  <a:pt x="14519" y="4171"/>
                </a:cubicBezTo>
                <a:cubicBezTo>
                  <a:pt x="13126" y="4415"/>
                  <a:pt x="11685" y="4425"/>
                  <a:pt x="10292" y="4191"/>
                </a:cubicBezTo>
                <a:cubicBezTo>
                  <a:pt x="9238" y="4013"/>
                  <a:pt x="8194" y="3795"/>
                  <a:pt x="7119" y="3795"/>
                </a:cubicBezTo>
                <a:cubicBezTo>
                  <a:pt x="6081" y="3795"/>
                  <a:pt x="5011" y="4008"/>
                  <a:pt x="4202" y="4689"/>
                </a:cubicBezTo>
                <a:cubicBezTo>
                  <a:pt x="4197" y="4694"/>
                  <a:pt x="4191" y="4699"/>
                  <a:pt x="4186" y="4699"/>
                </a:cubicBezTo>
                <a:cubicBezTo>
                  <a:pt x="4197" y="4587"/>
                  <a:pt x="4197" y="4470"/>
                  <a:pt x="4218" y="4364"/>
                </a:cubicBezTo>
                <a:cubicBezTo>
                  <a:pt x="4285" y="4049"/>
                  <a:pt x="4421" y="3749"/>
                  <a:pt x="4588" y="3475"/>
                </a:cubicBezTo>
                <a:cubicBezTo>
                  <a:pt x="4906" y="2952"/>
                  <a:pt x="5360" y="2520"/>
                  <a:pt x="5872" y="2174"/>
                </a:cubicBezTo>
                <a:cubicBezTo>
                  <a:pt x="6921" y="1458"/>
                  <a:pt x="8173" y="1062"/>
                  <a:pt x="9441" y="930"/>
                </a:cubicBezTo>
                <a:cubicBezTo>
                  <a:pt x="10089" y="864"/>
                  <a:pt x="10746" y="859"/>
                  <a:pt x="11393" y="920"/>
                </a:cubicBezTo>
                <a:cubicBezTo>
                  <a:pt x="12129" y="986"/>
                  <a:pt x="12854" y="1128"/>
                  <a:pt x="13580" y="1285"/>
                </a:cubicBezTo>
                <a:cubicBezTo>
                  <a:pt x="15025" y="1590"/>
                  <a:pt x="16497" y="1946"/>
                  <a:pt x="17984" y="1814"/>
                </a:cubicBezTo>
                <a:cubicBezTo>
                  <a:pt x="18689" y="1748"/>
                  <a:pt x="19404" y="1565"/>
                  <a:pt x="20035" y="1240"/>
                </a:cubicBezTo>
                <a:cubicBezTo>
                  <a:pt x="19519" y="1829"/>
                  <a:pt x="18955" y="2388"/>
                  <a:pt x="18282" y="2814"/>
                </a:cubicBezTo>
                <a:close/>
                <a:moveTo>
                  <a:pt x="21319" y="193"/>
                </a:moveTo>
                <a:cubicBezTo>
                  <a:pt x="21319" y="208"/>
                  <a:pt x="21319" y="218"/>
                  <a:pt x="21314" y="234"/>
                </a:cubicBezTo>
                <a:cubicBezTo>
                  <a:pt x="21303" y="234"/>
                  <a:pt x="21293" y="234"/>
                  <a:pt x="21277" y="239"/>
                </a:cubicBezTo>
                <a:cubicBezTo>
                  <a:pt x="21293" y="224"/>
                  <a:pt x="21303" y="208"/>
                  <a:pt x="21319" y="193"/>
                </a:cubicBezTo>
                <a:close/>
                <a:moveTo>
                  <a:pt x="377" y="15311"/>
                </a:moveTo>
                <a:cubicBezTo>
                  <a:pt x="784" y="13157"/>
                  <a:pt x="1994" y="11201"/>
                  <a:pt x="3623" y="9708"/>
                </a:cubicBezTo>
                <a:cubicBezTo>
                  <a:pt x="4411" y="8986"/>
                  <a:pt x="5298" y="8367"/>
                  <a:pt x="6253" y="7864"/>
                </a:cubicBezTo>
                <a:cubicBezTo>
                  <a:pt x="7276" y="7325"/>
                  <a:pt x="8366" y="6960"/>
                  <a:pt x="9488" y="6665"/>
                </a:cubicBezTo>
                <a:cubicBezTo>
                  <a:pt x="10616" y="6370"/>
                  <a:pt x="11753" y="6142"/>
                  <a:pt x="12880" y="5842"/>
                </a:cubicBezTo>
                <a:cubicBezTo>
                  <a:pt x="13982" y="5552"/>
                  <a:pt x="15083" y="5222"/>
                  <a:pt x="16132" y="4765"/>
                </a:cubicBezTo>
                <a:cubicBezTo>
                  <a:pt x="18083" y="3922"/>
                  <a:pt x="19858" y="2560"/>
                  <a:pt x="20938" y="752"/>
                </a:cubicBezTo>
                <a:cubicBezTo>
                  <a:pt x="21001" y="650"/>
                  <a:pt x="21058" y="544"/>
                  <a:pt x="21115" y="437"/>
                </a:cubicBezTo>
                <a:cubicBezTo>
                  <a:pt x="21142" y="406"/>
                  <a:pt x="21168" y="381"/>
                  <a:pt x="21194" y="351"/>
                </a:cubicBezTo>
                <a:cubicBezTo>
                  <a:pt x="21199" y="340"/>
                  <a:pt x="21209" y="335"/>
                  <a:pt x="21215" y="325"/>
                </a:cubicBezTo>
                <a:cubicBezTo>
                  <a:pt x="21215" y="325"/>
                  <a:pt x="21215" y="325"/>
                  <a:pt x="21215" y="330"/>
                </a:cubicBezTo>
                <a:cubicBezTo>
                  <a:pt x="21095" y="1651"/>
                  <a:pt x="20745" y="2946"/>
                  <a:pt x="20239" y="4176"/>
                </a:cubicBezTo>
                <a:cubicBezTo>
                  <a:pt x="19941" y="4811"/>
                  <a:pt x="19592" y="5425"/>
                  <a:pt x="19195" y="6010"/>
                </a:cubicBezTo>
                <a:cubicBezTo>
                  <a:pt x="18616" y="6863"/>
                  <a:pt x="17943" y="7640"/>
                  <a:pt x="17165" y="8326"/>
                </a:cubicBezTo>
                <a:cubicBezTo>
                  <a:pt x="16408" y="8997"/>
                  <a:pt x="15568" y="9576"/>
                  <a:pt x="14702" y="10104"/>
                </a:cubicBezTo>
                <a:cubicBezTo>
                  <a:pt x="13778" y="10668"/>
                  <a:pt x="12818" y="11181"/>
                  <a:pt x="11842" y="11643"/>
                </a:cubicBezTo>
                <a:cubicBezTo>
                  <a:pt x="10903" y="12090"/>
                  <a:pt x="9932" y="12492"/>
                  <a:pt x="9040" y="13030"/>
                </a:cubicBezTo>
                <a:cubicBezTo>
                  <a:pt x="7458" y="13985"/>
                  <a:pt x="6070" y="15250"/>
                  <a:pt x="4823" y="16586"/>
                </a:cubicBezTo>
                <a:cubicBezTo>
                  <a:pt x="3576" y="17917"/>
                  <a:pt x="2422" y="19365"/>
                  <a:pt x="1514" y="20940"/>
                </a:cubicBezTo>
                <a:cubicBezTo>
                  <a:pt x="1452" y="21051"/>
                  <a:pt x="1389" y="21163"/>
                  <a:pt x="1326" y="21280"/>
                </a:cubicBezTo>
                <a:cubicBezTo>
                  <a:pt x="293" y="19477"/>
                  <a:pt x="-10" y="17323"/>
                  <a:pt x="377" y="1531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07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">
            <a:extLst>
              <a:ext uri="{FF2B5EF4-FFF2-40B4-BE49-F238E27FC236}">
                <a16:creationId xmlns:a16="http://schemas.microsoft.com/office/drawing/2014/main" id="{F159BF9E-0A98-9CBC-7A2B-F2EBC8495B94}"/>
              </a:ext>
            </a:extLst>
          </p:cNvPr>
          <p:cNvSpPr/>
          <p:nvPr/>
        </p:nvSpPr>
        <p:spPr>
          <a:xfrm>
            <a:off x="8500258" y="0"/>
            <a:ext cx="643742" cy="2210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3" h="21600" extrusionOk="0">
                <a:moveTo>
                  <a:pt x="15260" y="21600"/>
                </a:moveTo>
                <a:cubicBezTo>
                  <a:pt x="16084" y="19587"/>
                  <a:pt x="18305" y="17118"/>
                  <a:pt x="21413" y="14667"/>
                </a:cubicBezTo>
                <a:lnTo>
                  <a:pt x="21413" y="0"/>
                </a:lnTo>
                <a:lnTo>
                  <a:pt x="18749" y="0"/>
                </a:lnTo>
                <a:cubicBezTo>
                  <a:pt x="17702" y="270"/>
                  <a:pt x="16687" y="559"/>
                  <a:pt x="15736" y="848"/>
                </a:cubicBezTo>
                <a:cubicBezTo>
                  <a:pt x="9709" y="2693"/>
                  <a:pt x="5015" y="4939"/>
                  <a:pt x="2382" y="7380"/>
                </a:cubicBezTo>
                <a:cubicBezTo>
                  <a:pt x="638" y="8992"/>
                  <a:pt x="-187" y="10698"/>
                  <a:pt x="35" y="12393"/>
                </a:cubicBezTo>
                <a:cubicBezTo>
                  <a:pt x="543" y="15879"/>
                  <a:pt x="6030" y="19382"/>
                  <a:pt x="15260" y="216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0E31C62-47AE-1091-9F5A-200133F886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14923" y="0"/>
            <a:ext cx="3329077" cy="3830229"/>
          </a:xfrm>
          <a:custGeom>
            <a:avLst/>
            <a:gdLst>
              <a:gd name="connsiteX0" fmla="*/ 3310710 w 3329077"/>
              <a:gd name="connsiteY0" fmla="*/ 0 h 3830229"/>
              <a:gd name="connsiteX1" fmla="*/ 3329077 w 3329077"/>
              <a:gd name="connsiteY1" fmla="*/ 0 h 3830229"/>
              <a:gd name="connsiteX2" fmla="*/ 3329077 w 3329077"/>
              <a:gd name="connsiteY2" fmla="*/ 432846 h 3830229"/>
              <a:gd name="connsiteX3" fmla="*/ 3267764 w 3329077"/>
              <a:gd name="connsiteY3" fmla="*/ 535622 h 3830229"/>
              <a:gd name="connsiteX4" fmla="*/ 3022633 w 3329077"/>
              <a:gd name="connsiteY4" fmla="*/ 1316742 h 3830229"/>
              <a:gd name="connsiteX5" fmla="*/ 2795720 w 3329077"/>
              <a:gd name="connsiteY5" fmla="*/ 2357087 h 3830229"/>
              <a:gd name="connsiteX6" fmla="*/ 1468462 w 3329077"/>
              <a:gd name="connsiteY6" fmla="*/ 3652813 h 3830229"/>
              <a:gd name="connsiteX7" fmla="*/ 579770 w 3329077"/>
              <a:gd name="connsiteY7" fmla="*/ 3830229 h 3830229"/>
              <a:gd name="connsiteX8" fmla="*/ 252657 w 3329077"/>
              <a:gd name="connsiteY8" fmla="*/ 3800749 h 3830229"/>
              <a:gd name="connsiteX9" fmla="*/ 0 w 3329077"/>
              <a:gd name="connsiteY9" fmla="*/ 3759724 h 3830229"/>
              <a:gd name="connsiteX10" fmla="*/ 1173722 w 3329077"/>
              <a:gd name="connsiteY10" fmla="*/ 2210217 h 3830229"/>
              <a:gd name="connsiteX11" fmla="*/ 2239844 w 3329077"/>
              <a:gd name="connsiteY11" fmla="*/ 566230 h 3830229"/>
              <a:gd name="connsiteX12" fmla="*/ 3229661 w 3329077"/>
              <a:gd name="connsiteY12" fmla="*/ 24746 h 383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29077" h="3830229">
                <a:moveTo>
                  <a:pt x="3310710" y="0"/>
                </a:moveTo>
                <a:lnTo>
                  <a:pt x="3329077" y="0"/>
                </a:lnTo>
                <a:lnTo>
                  <a:pt x="3329077" y="432846"/>
                </a:lnTo>
                <a:lnTo>
                  <a:pt x="3267764" y="535622"/>
                </a:lnTo>
                <a:cubicBezTo>
                  <a:pt x="3133592" y="781310"/>
                  <a:pt x="3069438" y="1049774"/>
                  <a:pt x="3022633" y="1316742"/>
                </a:cubicBezTo>
                <a:cubicBezTo>
                  <a:pt x="2961588" y="1666602"/>
                  <a:pt x="2928292" y="2021435"/>
                  <a:pt x="2795720" y="2357087"/>
                </a:cubicBezTo>
                <a:cubicBezTo>
                  <a:pt x="2588846" y="2883298"/>
                  <a:pt x="2151206" y="3372570"/>
                  <a:pt x="1468462" y="3652813"/>
                </a:cubicBezTo>
                <a:cubicBezTo>
                  <a:pt x="1203319" y="3761500"/>
                  <a:pt x="905804" y="3830229"/>
                  <a:pt x="579770" y="3830229"/>
                </a:cubicBezTo>
                <a:cubicBezTo>
                  <a:pt x="467238" y="3830229"/>
                  <a:pt x="363339" y="3821705"/>
                  <a:pt x="252657" y="3800749"/>
                </a:cubicBezTo>
                <a:cubicBezTo>
                  <a:pt x="183134" y="3787251"/>
                  <a:pt x="69677" y="3743386"/>
                  <a:pt x="0" y="3759724"/>
                </a:cubicBezTo>
                <a:cubicBezTo>
                  <a:pt x="906728" y="3557445"/>
                  <a:pt x="1056565" y="2780471"/>
                  <a:pt x="1173722" y="2210217"/>
                </a:cubicBezTo>
                <a:cubicBezTo>
                  <a:pt x="1299665" y="1596097"/>
                  <a:pt x="1673486" y="1024955"/>
                  <a:pt x="2239844" y="566230"/>
                </a:cubicBezTo>
                <a:cubicBezTo>
                  <a:pt x="2520094" y="339443"/>
                  <a:pt x="2828092" y="151548"/>
                  <a:pt x="3229661" y="2474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E401285-0A6E-4F70-86DB-227CB70F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9" y="304800"/>
            <a:ext cx="5491162" cy="283011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A11A794-A338-4A3D-A44B-9F224F20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859" y="3246300"/>
            <a:ext cx="5266421" cy="669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084121D-C173-41BF-A8BF-A7307C52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7E377AD-FE2F-4ACD-975A-1CA31E6E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DD8FB59-3532-4BA9-BBBF-A18CF504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19E888-69DF-4A19-BF5D-F6CF70DE7D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8B00100-82A6-46DB-AB35-5266F91AE7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51844" y="3801828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CE23A20-9D3A-4A2C-8AD2-D6BCBFFE8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1844" y="4031896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686557C-B6EC-41CF-A5C6-C78D6675CE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51844" y="4261964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F64505EA-850F-E4C7-9F7D-735AA21181D9}"/>
              </a:ext>
            </a:extLst>
          </p:cNvPr>
          <p:cNvSpPr/>
          <p:nvPr/>
        </p:nvSpPr>
        <p:spPr>
          <a:xfrm>
            <a:off x="5575908" y="0"/>
            <a:ext cx="3568092" cy="176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83" extrusionOk="0">
                <a:moveTo>
                  <a:pt x="21600" y="5173"/>
                </a:moveTo>
                <a:lnTo>
                  <a:pt x="21600" y="0"/>
                </a:lnTo>
                <a:lnTo>
                  <a:pt x="15706" y="0"/>
                </a:lnTo>
                <a:cubicBezTo>
                  <a:pt x="8757" y="12932"/>
                  <a:pt x="0" y="20110"/>
                  <a:pt x="0" y="20110"/>
                </a:cubicBezTo>
                <a:cubicBezTo>
                  <a:pt x="9068" y="21600"/>
                  <a:pt x="16590" y="13227"/>
                  <a:pt x="21600" y="517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EC6E1D15-D442-9837-E987-5E323A3E2009}"/>
              </a:ext>
            </a:extLst>
          </p:cNvPr>
          <p:cNvSpPr/>
          <p:nvPr/>
        </p:nvSpPr>
        <p:spPr>
          <a:xfrm>
            <a:off x="0" y="4231638"/>
            <a:ext cx="2533499" cy="2626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7" h="21579" extrusionOk="0">
                <a:moveTo>
                  <a:pt x="20104" y="50"/>
                </a:moveTo>
                <a:cubicBezTo>
                  <a:pt x="20064" y="-13"/>
                  <a:pt x="19960" y="-21"/>
                  <a:pt x="19927" y="50"/>
                </a:cubicBezTo>
                <a:cubicBezTo>
                  <a:pt x="19099" y="1632"/>
                  <a:pt x="17989" y="3074"/>
                  <a:pt x="16799" y="4406"/>
                </a:cubicBezTo>
                <a:cubicBezTo>
                  <a:pt x="15553" y="5800"/>
                  <a:pt x="14161" y="7116"/>
                  <a:pt x="12577" y="8150"/>
                </a:cubicBezTo>
                <a:cubicBezTo>
                  <a:pt x="11757" y="8683"/>
                  <a:pt x="10856" y="9091"/>
                  <a:pt x="9972" y="9506"/>
                </a:cubicBezTo>
                <a:cubicBezTo>
                  <a:pt x="8950" y="9984"/>
                  <a:pt x="7953" y="10485"/>
                  <a:pt x="6988" y="11057"/>
                </a:cubicBezTo>
                <a:cubicBezTo>
                  <a:pt x="6112" y="11566"/>
                  <a:pt x="5267" y="12123"/>
                  <a:pt x="4479" y="12757"/>
                </a:cubicBezTo>
                <a:cubicBezTo>
                  <a:pt x="3731" y="13368"/>
                  <a:pt x="3048" y="14058"/>
                  <a:pt x="2461" y="14826"/>
                </a:cubicBezTo>
                <a:cubicBezTo>
                  <a:pt x="2935" y="14058"/>
                  <a:pt x="3458" y="13314"/>
                  <a:pt x="4013" y="12593"/>
                </a:cubicBezTo>
                <a:cubicBezTo>
                  <a:pt x="5010" y="11292"/>
                  <a:pt x="6088" y="10031"/>
                  <a:pt x="7213" y="8832"/>
                </a:cubicBezTo>
                <a:cubicBezTo>
                  <a:pt x="8186" y="7790"/>
                  <a:pt x="9248" y="6764"/>
                  <a:pt x="9883" y="5479"/>
                </a:cubicBezTo>
                <a:cubicBezTo>
                  <a:pt x="10221" y="4789"/>
                  <a:pt x="10422" y="4053"/>
                  <a:pt x="10390" y="3285"/>
                </a:cubicBezTo>
                <a:cubicBezTo>
                  <a:pt x="10358" y="2478"/>
                  <a:pt x="10108" y="1695"/>
                  <a:pt x="9803" y="958"/>
                </a:cubicBezTo>
                <a:cubicBezTo>
                  <a:pt x="9763" y="864"/>
                  <a:pt x="9722" y="778"/>
                  <a:pt x="9682" y="684"/>
                </a:cubicBezTo>
                <a:cubicBezTo>
                  <a:pt x="9658" y="629"/>
                  <a:pt x="9586" y="512"/>
                  <a:pt x="9586" y="457"/>
                </a:cubicBezTo>
                <a:cubicBezTo>
                  <a:pt x="9602" y="332"/>
                  <a:pt x="9393" y="332"/>
                  <a:pt x="9377" y="457"/>
                </a:cubicBezTo>
                <a:cubicBezTo>
                  <a:pt x="9296" y="1139"/>
                  <a:pt x="9039" y="1773"/>
                  <a:pt x="8629" y="2329"/>
                </a:cubicBezTo>
                <a:cubicBezTo>
                  <a:pt x="8235" y="2862"/>
                  <a:pt x="7720" y="3309"/>
                  <a:pt x="7189" y="3708"/>
                </a:cubicBezTo>
                <a:cubicBezTo>
                  <a:pt x="6642" y="4123"/>
                  <a:pt x="6055" y="4492"/>
                  <a:pt x="5492" y="4883"/>
                </a:cubicBezTo>
                <a:cubicBezTo>
                  <a:pt x="4873" y="5314"/>
                  <a:pt x="4294" y="5784"/>
                  <a:pt x="3772" y="6317"/>
                </a:cubicBezTo>
                <a:cubicBezTo>
                  <a:pt x="2646" y="7469"/>
                  <a:pt x="1809" y="8848"/>
                  <a:pt x="1206" y="10313"/>
                </a:cubicBezTo>
                <a:cubicBezTo>
                  <a:pt x="611" y="11754"/>
                  <a:pt x="241" y="13282"/>
                  <a:pt x="0" y="14818"/>
                </a:cubicBezTo>
                <a:lnTo>
                  <a:pt x="0" y="16369"/>
                </a:lnTo>
                <a:cubicBezTo>
                  <a:pt x="32" y="16079"/>
                  <a:pt x="64" y="15797"/>
                  <a:pt x="105" y="15507"/>
                </a:cubicBezTo>
                <a:cubicBezTo>
                  <a:pt x="322" y="13917"/>
                  <a:pt x="659" y="12326"/>
                  <a:pt x="1230" y="10822"/>
                </a:cubicBezTo>
                <a:cubicBezTo>
                  <a:pt x="1793" y="9333"/>
                  <a:pt x="2581" y="7915"/>
                  <a:pt x="3675" y="6725"/>
                </a:cubicBezTo>
                <a:cubicBezTo>
                  <a:pt x="4198" y="6160"/>
                  <a:pt x="4777" y="5651"/>
                  <a:pt x="5404" y="5205"/>
                </a:cubicBezTo>
                <a:cubicBezTo>
                  <a:pt x="5959" y="4805"/>
                  <a:pt x="6538" y="4437"/>
                  <a:pt x="7085" y="4037"/>
                </a:cubicBezTo>
                <a:cubicBezTo>
                  <a:pt x="8170" y="3254"/>
                  <a:pt x="9184" y="2298"/>
                  <a:pt x="9505" y="966"/>
                </a:cubicBezTo>
                <a:cubicBezTo>
                  <a:pt x="9513" y="919"/>
                  <a:pt x="9521" y="880"/>
                  <a:pt x="9537" y="833"/>
                </a:cubicBezTo>
                <a:cubicBezTo>
                  <a:pt x="9554" y="880"/>
                  <a:pt x="9578" y="919"/>
                  <a:pt x="9594" y="966"/>
                </a:cubicBezTo>
                <a:cubicBezTo>
                  <a:pt x="9674" y="1154"/>
                  <a:pt x="9747" y="1350"/>
                  <a:pt x="9819" y="1538"/>
                </a:cubicBezTo>
                <a:cubicBezTo>
                  <a:pt x="9956" y="1922"/>
                  <a:pt x="10068" y="2306"/>
                  <a:pt x="10133" y="2705"/>
                </a:cubicBezTo>
                <a:cubicBezTo>
                  <a:pt x="10261" y="3505"/>
                  <a:pt x="10165" y="4296"/>
                  <a:pt x="9859" y="5040"/>
                </a:cubicBezTo>
                <a:cubicBezTo>
                  <a:pt x="9312" y="6364"/>
                  <a:pt x="8259" y="7422"/>
                  <a:pt x="7286" y="8456"/>
                </a:cubicBezTo>
                <a:cubicBezTo>
                  <a:pt x="6176" y="9631"/>
                  <a:pt x="5114" y="10861"/>
                  <a:pt x="4117" y="12130"/>
                </a:cubicBezTo>
                <a:cubicBezTo>
                  <a:pt x="3112" y="13415"/>
                  <a:pt x="2187" y="14763"/>
                  <a:pt x="1464" y="16220"/>
                </a:cubicBezTo>
                <a:cubicBezTo>
                  <a:pt x="1287" y="16565"/>
                  <a:pt x="1126" y="16925"/>
                  <a:pt x="981" y="17278"/>
                </a:cubicBezTo>
                <a:cubicBezTo>
                  <a:pt x="539" y="18210"/>
                  <a:pt x="209" y="19197"/>
                  <a:pt x="24" y="20208"/>
                </a:cubicBezTo>
                <a:lnTo>
                  <a:pt x="24" y="21579"/>
                </a:lnTo>
                <a:lnTo>
                  <a:pt x="362" y="21579"/>
                </a:lnTo>
                <a:cubicBezTo>
                  <a:pt x="555" y="21328"/>
                  <a:pt x="748" y="21078"/>
                  <a:pt x="949" y="20835"/>
                </a:cubicBezTo>
                <a:cubicBezTo>
                  <a:pt x="1576" y="20380"/>
                  <a:pt x="2348" y="20114"/>
                  <a:pt x="3120" y="20004"/>
                </a:cubicBezTo>
                <a:cubicBezTo>
                  <a:pt x="4600" y="19801"/>
                  <a:pt x="6088" y="20130"/>
                  <a:pt x="7527" y="20443"/>
                </a:cubicBezTo>
                <a:cubicBezTo>
                  <a:pt x="8243" y="20600"/>
                  <a:pt x="8966" y="20749"/>
                  <a:pt x="9698" y="20835"/>
                </a:cubicBezTo>
                <a:cubicBezTo>
                  <a:pt x="10350" y="20913"/>
                  <a:pt x="11017" y="20929"/>
                  <a:pt x="11668" y="20882"/>
                </a:cubicBezTo>
                <a:cubicBezTo>
                  <a:pt x="12939" y="20788"/>
                  <a:pt x="14194" y="20443"/>
                  <a:pt x="15287" y="19793"/>
                </a:cubicBezTo>
                <a:cubicBezTo>
                  <a:pt x="15818" y="19479"/>
                  <a:pt x="16301" y="19088"/>
                  <a:pt x="16687" y="18610"/>
                </a:cubicBezTo>
                <a:cubicBezTo>
                  <a:pt x="17064" y="18140"/>
                  <a:pt x="17378" y="17560"/>
                  <a:pt x="17402" y="16957"/>
                </a:cubicBezTo>
                <a:cubicBezTo>
                  <a:pt x="17410" y="16855"/>
                  <a:pt x="17394" y="16706"/>
                  <a:pt x="17467" y="16620"/>
                </a:cubicBezTo>
                <a:cubicBezTo>
                  <a:pt x="17547" y="16518"/>
                  <a:pt x="17410" y="16377"/>
                  <a:pt x="17322" y="16479"/>
                </a:cubicBezTo>
                <a:cubicBezTo>
                  <a:pt x="16968" y="16855"/>
                  <a:pt x="16526" y="17145"/>
                  <a:pt x="16035" y="17317"/>
                </a:cubicBezTo>
                <a:cubicBezTo>
                  <a:pt x="15545" y="17489"/>
                  <a:pt x="15030" y="17568"/>
                  <a:pt x="14507" y="17583"/>
                </a:cubicBezTo>
                <a:cubicBezTo>
                  <a:pt x="13454" y="17615"/>
                  <a:pt x="12400" y="17427"/>
                  <a:pt x="11371" y="17239"/>
                </a:cubicBezTo>
                <a:cubicBezTo>
                  <a:pt x="9988" y="16988"/>
                  <a:pt x="8564" y="16964"/>
                  <a:pt x="7173" y="17168"/>
                </a:cubicBezTo>
                <a:cubicBezTo>
                  <a:pt x="6473" y="17270"/>
                  <a:pt x="5774" y="17435"/>
                  <a:pt x="5098" y="17654"/>
                </a:cubicBezTo>
                <a:cubicBezTo>
                  <a:pt x="4487" y="17850"/>
                  <a:pt x="3892" y="18093"/>
                  <a:pt x="3337" y="18406"/>
                </a:cubicBezTo>
                <a:cubicBezTo>
                  <a:pt x="2332" y="18978"/>
                  <a:pt x="1544" y="19808"/>
                  <a:pt x="828" y="20686"/>
                </a:cubicBezTo>
                <a:cubicBezTo>
                  <a:pt x="820" y="20694"/>
                  <a:pt x="804" y="20702"/>
                  <a:pt x="796" y="20709"/>
                </a:cubicBezTo>
                <a:cubicBezTo>
                  <a:pt x="1753" y="19221"/>
                  <a:pt x="3209" y="18046"/>
                  <a:pt x="4817" y="17254"/>
                </a:cubicBezTo>
                <a:cubicBezTo>
                  <a:pt x="6916" y="16228"/>
                  <a:pt x="9248" y="15797"/>
                  <a:pt x="11500" y="15241"/>
                </a:cubicBezTo>
                <a:cubicBezTo>
                  <a:pt x="12625" y="14959"/>
                  <a:pt x="13735" y="14638"/>
                  <a:pt x="14781" y="14136"/>
                </a:cubicBezTo>
                <a:cubicBezTo>
                  <a:pt x="15770" y="13666"/>
                  <a:pt x="16695" y="13071"/>
                  <a:pt x="17523" y="12366"/>
                </a:cubicBezTo>
                <a:cubicBezTo>
                  <a:pt x="19204" y="10947"/>
                  <a:pt x="20506" y="9059"/>
                  <a:pt x="21061" y="6944"/>
                </a:cubicBezTo>
                <a:cubicBezTo>
                  <a:pt x="21600" y="4899"/>
                  <a:pt x="21431" y="2666"/>
                  <a:pt x="20514" y="755"/>
                </a:cubicBezTo>
                <a:cubicBezTo>
                  <a:pt x="20362" y="496"/>
                  <a:pt x="20241" y="269"/>
                  <a:pt x="20104" y="50"/>
                </a:cubicBezTo>
                <a:close/>
                <a:moveTo>
                  <a:pt x="3072" y="18759"/>
                </a:moveTo>
                <a:cubicBezTo>
                  <a:pt x="3603" y="18414"/>
                  <a:pt x="4190" y="18155"/>
                  <a:pt x="4785" y="17944"/>
                </a:cubicBezTo>
                <a:cubicBezTo>
                  <a:pt x="5444" y="17709"/>
                  <a:pt x="6128" y="17529"/>
                  <a:pt x="6827" y="17411"/>
                </a:cubicBezTo>
                <a:cubicBezTo>
                  <a:pt x="8219" y="17168"/>
                  <a:pt x="9658" y="17153"/>
                  <a:pt x="11049" y="17388"/>
                </a:cubicBezTo>
                <a:cubicBezTo>
                  <a:pt x="12103" y="17560"/>
                  <a:pt x="13148" y="17779"/>
                  <a:pt x="14218" y="17779"/>
                </a:cubicBezTo>
                <a:cubicBezTo>
                  <a:pt x="15255" y="17779"/>
                  <a:pt x="16325" y="17568"/>
                  <a:pt x="17129" y="16886"/>
                </a:cubicBezTo>
                <a:cubicBezTo>
                  <a:pt x="17137" y="16878"/>
                  <a:pt x="17137" y="16878"/>
                  <a:pt x="17145" y="16870"/>
                </a:cubicBezTo>
                <a:cubicBezTo>
                  <a:pt x="17137" y="16988"/>
                  <a:pt x="17137" y="17098"/>
                  <a:pt x="17113" y="17207"/>
                </a:cubicBezTo>
                <a:cubicBezTo>
                  <a:pt x="17049" y="17521"/>
                  <a:pt x="16912" y="17818"/>
                  <a:pt x="16743" y="18093"/>
                </a:cubicBezTo>
                <a:cubicBezTo>
                  <a:pt x="16421" y="18618"/>
                  <a:pt x="15971" y="19048"/>
                  <a:pt x="15464" y="19393"/>
                </a:cubicBezTo>
                <a:cubicBezTo>
                  <a:pt x="14419" y="20106"/>
                  <a:pt x="13164" y="20506"/>
                  <a:pt x="11902" y="20639"/>
                </a:cubicBezTo>
                <a:cubicBezTo>
                  <a:pt x="11258" y="20709"/>
                  <a:pt x="10599" y="20709"/>
                  <a:pt x="9956" y="20655"/>
                </a:cubicBezTo>
                <a:cubicBezTo>
                  <a:pt x="9216" y="20592"/>
                  <a:pt x="8492" y="20443"/>
                  <a:pt x="7776" y="20294"/>
                </a:cubicBezTo>
                <a:cubicBezTo>
                  <a:pt x="6337" y="19989"/>
                  <a:pt x="4865" y="19636"/>
                  <a:pt x="3378" y="19769"/>
                </a:cubicBezTo>
                <a:cubicBezTo>
                  <a:pt x="2670" y="19832"/>
                  <a:pt x="1954" y="20020"/>
                  <a:pt x="1327" y="20341"/>
                </a:cubicBezTo>
                <a:cubicBezTo>
                  <a:pt x="1834" y="19746"/>
                  <a:pt x="2405" y="19189"/>
                  <a:pt x="3072" y="18759"/>
                </a:cubicBezTo>
                <a:close/>
                <a:moveTo>
                  <a:pt x="40" y="21383"/>
                </a:moveTo>
                <a:cubicBezTo>
                  <a:pt x="40" y="21367"/>
                  <a:pt x="40" y="21360"/>
                  <a:pt x="40" y="21344"/>
                </a:cubicBezTo>
                <a:cubicBezTo>
                  <a:pt x="48" y="21344"/>
                  <a:pt x="64" y="21344"/>
                  <a:pt x="72" y="21336"/>
                </a:cubicBezTo>
                <a:cubicBezTo>
                  <a:pt x="64" y="21352"/>
                  <a:pt x="56" y="21368"/>
                  <a:pt x="40" y="21383"/>
                </a:cubicBezTo>
                <a:close/>
                <a:moveTo>
                  <a:pt x="20957" y="6262"/>
                </a:moveTo>
                <a:cubicBezTo>
                  <a:pt x="20547" y="8417"/>
                  <a:pt x="19340" y="10368"/>
                  <a:pt x="17716" y="11864"/>
                </a:cubicBezTo>
                <a:cubicBezTo>
                  <a:pt x="16928" y="12585"/>
                  <a:pt x="16043" y="13204"/>
                  <a:pt x="15086" y="13713"/>
                </a:cubicBezTo>
                <a:cubicBezTo>
                  <a:pt x="14065" y="14254"/>
                  <a:pt x="12971" y="14622"/>
                  <a:pt x="11854" y="14912"/>
                </a:cubicBezTo>
                <a:cubicBezTo>
                  <a:pt x="10728" y="15209"/>
                  <a:pt x="9586" y="15437"/>
                  <a:pt x="8468" y="15734"/>
                </a:cubicBezTo>
                <a:cubicBezTo>
                  <a:pt x="7366" y="16024"/>
                  <a:pt x="6265" y="16353"/>
                  <a:pt x="5219" y="16808"/>
                </a:cubicBezTo>
                <a:cubicBezTo>
                  <a:pt x="3273" y="17654"/>
                  <a:pt x="1496" y="19009"/>
                  <a:pt x="418" y="20819"/>
                </a:cubicBezTo>
                <a:cubicBezTo>
                  <a:pt x="354" y="20921"/>
                  <a:pt x="298" y="21031"/>
                  <a:pt x="241" y="21132"/>
                </a:cubicBezTo>
                <a:cubicBezTo>
                  <a:pt x="217" y="21164"/>
                  <a:pt x="185" y="21187"/>
                  <a:pt x="161" y="21219"/>
                </a:cubicBezTo>
                <a:cubicBezTo>
                  <a:pt x="153" y="21227"/>
                  <a:pt x="145" y="21234"/>
                  <a:pt x="137" y="21242"/>
                </a:cubicBezTo>
                <a:cubicBezTo>
                  <a:pt x="137" y="21242"/>
                  <a:pt x="137" y="21242"/>
                  <a:pt x="137" y="21242"/>
                </a:cubicBezTo>
                <a:cubicBezTo>
                  <a:pt x="257" y="19918"/>
                  <a:pt x="603" y="18625"/>
                  <a:pt x="1110" y="17403"/>
                </a:cubicBezTo>
                <a:cubicBezTo>
                  <a:pt x="1407" y="16769"/>
                  <a:pt x="1753" y="16157"/>
                  <a:pt x="2147" y="15570"/>
                </a:cubicBezTo>
                <a:cubicBezTo>
                  <a:pt x="2726" y="14716"/>
                  <a:pt x="3402" y="13940"/>
                  <a:pt x="4174" y="13251"/>
                </a:cubicBezTo>
                <a:cubicBezTo>
                  <a:pt x="4930" y="12577"/>
                  <a:pt x="5766" y="11997"/>
                  <a:pt x="6634" y="11472"/>
                </a:cubicBezTo>
                <a:cubicBezTo>
                  <a:pt x="7559" y="10908"/>
                  <a:pt x="8516" y="10399"/>
                  <a:pt x="9497" y="9929"/>
                </a:cubicBezTo>
                <a:cubicBezTo>
                  <a:pt x="10438" y="9482"/>
                  <a:pt x="11403" y="9083"/>
                  <a:pt x="12296" y="8542"/>
                </a:cubicBezTo>
                <a:cubicBezTo>
                  <a:pt x="13872" y="7586"/>
                  <a:pt x="15263" y="6325"/>
                  <a:pt x="16510" y="4985"/>
                </a:cubicBezTo>
                <a:cubicBezTo>
                  <a:pt x="17756" y="3653"/>
                  <a:pt x="18906" y="2204"/>
                  <a:pt x="19815" y="637"/>
                </a:cubicBezTo>
                <a:cubicBezTo>
                  <a:pt x="19879" y="527"/>
                  <a:pt x="19943" y="410"/>
                  <a:pt x="20000" y="300"/>
                </a:cubicBezTo>
                <a:cubicBezTo>
                  <a:pt x="21045" y="2102"/>
                  <a:pt x="21343" y="4257"/>
                  <a:pt x="20957" y="6262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97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C8F66-424B-4BE0-9AB2-2669C9DD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F4461-CFCB-47B7-A030-98DC5B91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B1FCF-C84F-4E4B-88F0-C20F008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2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673959" y="5982900"/>
            <a:ext cx="37960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23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55999-3F16-4981-A06E-18A5D24D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96D25-75A9-4D75-AB9A-6EE624DCA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9AF7A-EE03-4D7F-A307-7313D622B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F644-5B7A-41CE-AF8F-CD3A5E8C9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D2754-AA0C-4D86-9E6D-4B555D983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857C97-E013-43FE-9E82-298502542D0C}"/>
              </a:ext>
            </a:extLst>
          </p:cNvPr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014953-82F7-4EF3-8CFB-C5EA554C47C0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E560A8-6351-4498-893D-9570E04A7A14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872D7E-C6E1-47AE-968B-325FA9FB19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9864D-2D40-4BCD-B905-77BE8C94187D}"/>
              </a:ext>
            </a:extLst>
          </p:cNvPr>
          <p:cNvSpPr/>
          <p:nvPr userDrawn="1"/>
        </p:nvSpPr>
        <p:spPr>
          <a:xfrm>
            <a:off x="-88899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2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9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26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8F5022-268D-41E7-A02E-D4A6A18E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492" y="-374246"/>
            <a:ext cx="6144893" cy="3803246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Event</a:t>
            </a:r>
            <a:br>
              <a:rPr lang="en-US" u="sng" dirty="0">
                <a:latin typeface="Algerian" panose="04020705040A02060702" pitchFamily="82" charset="0"/>
              </a:rPr>
            </a:br>
            <a:r>
              <a:rPr lang="en-US" u="sng" dirty="0">
                <a:latin typeface="Algerian" panose="04020705040A02060702" pitchFamily="82" charset="0"/>
              </a:rPr>
              <a:t>management</a:t>
            </a:r>
            <a:br>
              <a:rPr lang="en-US" u="sng" dirty="0">
                <a:latin typeface="Algerian" panose="04020705040A02060702" pitchFamily="82" charset="0"/>
              </a:rPr>
            </a:br>
            <a:r>
              <a:rPr lang="en-US" u="sng" dirty="0">
                <a:latin typeface="Algerian" panose="04020705040A02060702" pitchFamily="82" charset="0"/>
              </a:rPr>
              <a:t>website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20C93-D099-4204-BCD6-F4B5C8F9B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4555" y="3746140"/>
            <a:ext cx="3645787" cy="2747966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By:-</a:t>
            </a:r>
          </a:p>
          <a:p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HARSH       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1NH20EC054</a:t>
            </a:r>
          </a:p>
          <a:p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ANKITA            1NH20EC013</a:t>
            </a:r>
          </a:p>
          <a:p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SAI KRISHNA  1NH20EC059</a:t>
            </a:r>
          </a:p>
          <a:p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SUDEEP          1NH20CS216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D06FC-D62F-4596-A7D4-F571441E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356350"/>
            <a:ext cx="3579436" cy="365125"/>
          </a:xfrm>
        </p:spPr>
        <p:txBody>
          <a:bodyPr/>
          <a:lstStyle/>
          <a:p>
            <a:r>
              <a:rPr lang="en-US" dirty="0"/>
              <a:t>  </a:t>
            </a:r>
            <a:fld id="{9319E888-69DF-4A19-BF5D-F6CF70DE7D0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8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E11D9-2B6A-419D-84D0-A3D3BB7C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DB2A0-5E8F-7DB6-2AEF-4D94179730FF}"/>
              </a:ext>
            </a:extLst>
          </p:cNvPr>
          <p:cNvSpPr txBox="1"/>
          <p:nvPr/>
        </p:nvSpPr>
        <p:spPr>
          <a:xfrm>
            <a:off x="103551" y="671119"/>
            <a:ext cx="7435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latin typeface="Algerian" panose="04020705040A02060702" pitchFamily="82" charset="0"/>
              </a:rPr>
              <a:t>PROBLEM STATEMENT:</a:t>
            </a:r>
          </a:p>
          <a:p>
            <a:endParaRPr lang="en-IN" sz="2000" u="sng" dirty="0">
              <a:latin typeface="Algerian" panose="04020705040A02060702" pitchFamily="82" charset="0"/>
            </a:endParaRPr>
          </a:p>
          <a:p>
            <a:r>
              <a:rPr lang="en-IN" sz="2000" dirty="0"/>
              <a:t>As we know, user’s find it difficult to reach the strategic </a:t>
            </a:r>
          </a:p>
          <a:p>
            <a:r>
              <a:rPr lang="en-IN" sz="2000" dirty="0"/>
              <a:t>event planners, who provide them with reasonable and</a:t>
            </a:r>
          </a:p>
          <a:p>
            <a:r>
              <a:rPr lang="en-IN" sz="2000" dirty="0"/>
              <a:t> friendly service at their best.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3265E-C8D0-3DFF-BEA7-F7F3B2F65C51}"/>
              </a:ext>
            </a:extLst>
          </p:cNvPr>
          <p:cNvSpPr txBox="1"/>
          <p:nvPr/>
        </p:nvSpPr>
        <p:spPr>
          <a:xfrm>
            <a:off x="290165" y="3182045"/>
            <a:ext cx="50002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Algerian" panose="04020705040A02060702" pitchFamily="82" charset="0"/>
              </a:rPr>
              <a:t>OBJECTIVE:</a:t>
            </a:r>
          </a:p>
          <a:p>
            <a:endParaRPr lang="en-IN" sz="2000" u="sng" dirty="0">
              <a:latin typeface="Algerian" panose="04020705040A02060702" pitchFamily="8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Main objective is to build a simple and responsive website.</a:t>
            </a:r>
          </a:p>
          <a:p>
            <a:endParaRPr lang="en-IN" sz="20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Ensure that all the functionalities are implemented in the best and most effective way.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Algerian" panose="04020705040A02060702" pitchFamily="8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u="sng" dirty="0">
              <a:latin typeface="Algerian" panose="04020705040A02060702" pitchFamily="82" charset="0"/>
            </a:endParaRPr>
          </a:p>
          <a:p>
            <a:endParaRPr lang="en-IN" sz="2000" dirty="0">
              <a:latin typeface="Algerian" panose="04020705040A02060702" pitchFamily="82" charset="0"/>
            </a:endParaRPr>
          </a:p>
          <a:p>
            <a:endParaRPr lang="en-IN" sz="2000" dirty="0">
              <a:latin typeface="Algerian" panose="04020705040A02060702" pitchFamily="82" charset="0"/>
            </a:endParaRPr>
          </a:p>
          <a:p>
            <a:endParaRPr lang="en-IN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0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WORKING: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867" y="1027906"/>
            <a:ext cx="7886700" cy="4351338"/>
          </a:xfrm>
        </p:spPr>
        <p:txBody>
          <a:bodyPr>
            <a:normAutofit fontScale="85000" lnSpcReduction="20000"/>
          </a:bodyPr>
          <a:lstStyle/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To implement this project we have used :</a:t>
            </a: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1. HTML</a:t>
            </a: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      2. CSS</a:t>
            </a: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      3. JAVA SCRIPT</a:t>
            </a: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      4. NODE JS</a:t>
            </a: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      5. Mongo DB</a:t>
            </a:r>
          </a:p>
          <a:p>
            <a:endParaRPr lang="en-US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1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24" y="136524"/>
            <a:ext cx="7886700" cy="6497541"/>
          </a:xfrm>
        </p:spPr>
        <p:txBody>
          <a:bodyPr>
            <a:normAutofit/>
          </a:bodyPr>
          <a:lstStyle/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We have made a website where users can get all the details related to that event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like cost, venue, agenda of the event, timings and other important information.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If the user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likes and wants to be a part of that event then he/she can do so by clicking on register now button.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user can complete the payment and fill in the form to get registered for the event.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 have a contact form from which the user can send email to us to enquire about the event hosting.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9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00016"/>
            <a:ext cx="7886700" cy="1325563"/>
          </a:xfrm>
        </p:spPr>
        <p:txBody>
          <a:bodyPr/>
          <a:lstStyle/>
          <a:p>
            <a:r>
              <a:rPr lang="en-US" b="1" i="1" u="sng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Advantages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13" y="2001124"/>
            <a:ext cx="7886700" cy="4351338"/>
          </a:xfrm>
        </p:spPr>
        <p:txBody>
          <a:bodyPr/>
          <a:lstStyle/>
          <a:p>
            <a:r>
              <a:rPr lang="en-US" sz="2400" noProof="1"/>
              <a:t>The event booking and management system allows the user to book the tickets for the events at a click of a button .</a:t>
            </a:r>
          </a:p>
          <a:p>
            <a:r>
              <a:rPr lang="en-US" sz="2400" noProof="1"/>
              <a:t>The user get all the resources at a single place instead of wandering around for booking .</a:t>
            </a:r>
          </a:p>
          <a:p>
            <a:r>
              <a:rPr lang="en-US" sz="2400" noProof="1"/>
              <a:t>The system is effective and cost friendly.</a:t>
            </a:r>
          </a:p>
          <a:p>
            <a:r>
              <a:rPr lang="en-US" sz="2400" noProof="1"/>
              <a:t>It also provides secure ,reliable and fast services for the user’s and also to the admins.</a:t>
            </a:r>
          </a:p>
          <a:p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03AB9-6F41-4A5E-9D22-034E4129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5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A0C9-2316-4B6E-8413-C76323A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44" y="287095"/>
            <a:ext cx="7886700" cy="1325563"/>
          </a:xfrm>
        </p:spPr>
        <p:txBody>
          <a:bodyPr/>
          <a:lstStyle/>
          <a:p>
            <a:r>
              <a:rPr lang="en-US" b="1" i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MONETIZATION</a:t>
            </a:r>
            <a:r>
              <a:rPr lang="en-US" b="1" i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038" y="1462088"/>
            <a:ext cx="7886700" cy="52114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noProof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process of monetizing is very important to business or other entity’s growth as it is key to its strategic planning.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noProof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apply the concept of monetizing in our project depending on the scale of events conducted</a:t>
            </a:r>
            <a:r>
              <a:rPr lang="en-US" noProof="1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000" noProof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other method of generating revenue is by running adds on our created website.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noProof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Here are the estimations of the profit of our website:</a:t>
            </a:r>
          </a:p>
          <a:p>
            <a:pPr marL="0" indent="0">
              <a:buNone/>
            </a:pPr>
            <a:r>
              <a:rPr lang="en-US" sz="2000" noProof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1.NGO events- </a:t>
            </a:r>
            <a:r>
              <a:rPr lang="en-US" sz="2400" b="1" noProof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Free charge.</a:t>
            </a:r>
          </a:p>
          <a:p>
            <a:pPr marL="0" indent="0">
              <a:buNone/>
            </a:pPr>
            <a:r>
              <a:rPr lang="en-US" sz="2000" noProof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2.For other events which are present on our website, we get atleast</a:t>
            </a:r>
          </a:p>
          <a:p>
            <a:pPr marL="0" indent="0">
              <a:buNone/>
            </a:pPr>
            <a:r>
              <a:rPr lang="en-US" sz="2000" noProof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 </a:t>
            </a:r>
            <a:r>
              <a:rPr lang="en-US" sz="2400" b="1" i="1" u="sng" noProof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15%of the profit, </a:t>
            </a:r>
            <a:r>
              <a:rPr lang="en-US" sz="2000" noProof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which is very effective.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0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9CC8-C8C9-4F16-AFB3-7D6A8030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24" y="136524"/>
            <a:ext cx="7886700" cy="6497541"/>
          </a:xfrm>
        </p:spPr>
        <p:txBody>
          <a:bodyPr>
            <a:normAutofit/>
          </a:bodyPr>
          <a:lstStyle/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9EF9-F671-42F2-8A2A-0A2B220C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E888-69DF-4A19-BF5D-F6CF70DE7D0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D4282-839A-0351-C8A5-438E6E61E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47" y="1100079"/>
            <a:ext cx="6875106" cy="41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482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68_T_PGO_Tropical-Leaves-4x3.pptx" id="{29CDC7A0-4E85-49B5-9090-11D54755E459}" vid="{9EA7DEAE-A6C1-46B8-B5E7-14E95F49D251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68_T_PGO_Tropical-Leaves-4x3.pptx" id="{29CDC7A0-4E85-49B5-9090-11D54755E459}" vid="{E1F9E459-4AE8-4091-B9FC-39D1AC4078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0268_T_PGO_Tropical-Leaves-4x3</Template>
  <TotalTime>618</TotalTime>
  <Words>491</Words>
  <Application>Microsoft Office PowerPoint</Application>
  <PresentationFormat>On-screen Show (4:3)</PresentationFormat>
  <Paragraphs>71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 Unicode MS</vt:lpstr>
      <vt:lpstr>Algerian</vt:lpstr>
      <vt:lpstr>Arial</vt:lpstr>
      <vt:lpstr>Arial Narrow</vt:lpstr>
      <vt:lpstr>Calibri</vt:lpstr>
      <vt:lpstr>Calibri Light</vt:lpstr>
      <vt:lpstr>Open Sans</vt:lpstr>
      <vt:lpstr>Wingdings</vt:lpstr>
      <vt:lpstr>PresentationGO</vt:lpstr>
      <vt:lpstr>Designed by PresentationGO</vt:lpstr>
      <vt:lpstr>Event management website </vt:lpstr>
      <vt:lpstr>PowerPoint Presentation</vt:lpstr>
      <vt:lpstr>WORKING:</vt:lpstr>
      <vt:lpstr>PowerPoint Presentation</vt:lpstr>
      <vt:lpstr>Advantages :</vt:lpstr>
      <vt:lpstr>MONETIZATION: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</dc:title>
  <dc:creator>Ankita Shetti</dc:creator>
  <dc:description>© Copyright PresentationGo.com</dc:description>
  <cp:lastModifiedBy>Ankita Shetti</cp:lastModifiedBy>
  <cp:revision>2</cp:revision>
  <dcterms:created xsi:type="dcterms:W3CDTF">2022-12-09T03:30:17Z</dcterms:created>
  <dcterms:modified xsi:type="dcterms:W3CDTF">2022-12-09T13:48:33Z</dcterms:modified>
  <cp:category>Templates</cp:category>
</cp:coreProperties>
</file>