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F99F749-D80B-4EB9-9C1E-30771D8A9A6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1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8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711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1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1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2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1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3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5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43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7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91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8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0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F749-D80B-4EB9-9C1E-30771D8A9A6E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77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oflow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841863"/>
            <a:ext cx="8791575" cy="1319349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Computer vision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1634" y="4794068"/>
            <a:ext cx="6923314" cy="180267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Sugandh Gupta</a:t>
            </a:r>
          </a:p>
          <a:p>
            <a:pPr algn="ctr"/>
            <a:r>
              <a:rPr lang="en-US" dirty="0" smtClean="0"/>
              <a:t>Department of electronics and communication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0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contents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39515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Computer Vision?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Utilities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Object Detection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Object Tracking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Semantic Segmentation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Image Classification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cap="none" dirty="0" smtClean="0"/>
              <a:t>What Is Computer Vision?</a:t>
            </a:r>
            <a:endParaRPr lang="en-US" sz="5400" b="1" cap="none" dirty="0"/>
          </a:p>
        </p:txBody>
      </p:sp>
      <p:sp>
        <p:nvSpPr>
          <p:cNvPr id="4" name="Rounded Rectangle 3"/>
          <p:cNvSpPr/>
          <p:nvPr/>
        </p:nvSpPr>
        <p:spPr>
          <a:xfrm>
            <a:off x="2066404" y="2711542"/>
            <a:ext cx="3757158" cy="11777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54089" y="2711542"/>
            <a:ext cx="3757158" cy="11777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07172" y="4931816"/>
            <a:ext cx="9635444" cy="13906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62994" y="1685109"/>
            <a:ext cx="666206" cy="90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098971" y="1685109"/>
            <a:ext cx="627018" cy="90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3749" y="2890406"/>
            <a:ext cx="342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Field of AI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1434" y="2688931"/>
            <a:ext cx="342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Train computers to interpret &amp; understand the visual world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7172" y="4984251"/>
            <a:ext cx="934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Provide certain utilities and libraries through which machines train themselves using images, videos and deep learning models to accurately identify and classify objects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4" idx="2"/>
          </p:cNvCxnSpPr>
          <p:nvPr/>
        </p:nvCxnSpPr>
        <p:spPr>
          <a:xfrm>
            <a:off x="3944983" y="3889260"/>
            <a:ext cx="13063" cy="457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58046" y="4346712"/>
            <a:ext cx="4674622" cy="9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2"/>
          </p:cNvCxnSpPr>
          <p:nvPr/>
        </p:nvCxnSpPr>
        <p:spPr>
          <a:xfrm>
            <a:off x="8632668" y="3889260"/>
            <a:ext cx="0" cy="49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6" idx="0"/>
          </p:cNvCxnSpPr>
          <p:nvPr/>
        </p:nvCxnSpPr>
        <p:spPr>
          <a:xfrm>
            <a:off x="6322423" y="4323806"/>
            <a:ext cx="2471" cy="60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565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utilities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39515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Object Detection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Object Tracking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Semantic Segmentation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Image Classification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4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Object detection, object tracking, semantic segmentation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39515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Various Frameworks available :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Popular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cvat.ai (Computer Vision Annotation Tool)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Free, open source, web based used for labelling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>
                <a:solidFill>
                  <a:schemeClr val="bg1"/>
                </a:solidFill>
              </a:rPr>
              <a:t>Roboflow</a:t>
            </a:r>
            <a:r>
              <a:rPr lang="en-US" sz="3200" dirty="0" smtClean="0">
                <a:solidFill>
                  <a:schemeClr val="bg1"/>
                </a:solidFill>
              </a:rPr>
              <a:t> (</a:t>
            </a:r>
            <a:r>
              <a:rPr lang="en-US" sz="3200" dirty="0" smtClean="0">
                <a:solidFill>
                  <a:schemeClr val="bg1"/>
                </a:solidFill>
                <a:hlinkClick r:id="rId2"/>
              </a:rPr>
              <a:t>www.roboflow.com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/>
              <a:t>Annotates, trains the model with the data set and tests the model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822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57261"/>
            <a:ext cx="9905998" cy="8706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err="1" smtClean="0"/>
              <a:t>Roboflow</a:t>
            </a:r>
            <a:r>
              <a:rPr lang="en-US" sz="6000" b="1" dirty="0" smtClean="0"/>
              <a:t> </a:t>
            </a:r>
            <a:endParaRPr lang="en-US" sz="6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332411" y="1606732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6507" y="1772977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Sign in to roboflow.com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32410" y="2677886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56506" y="2819791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Import the Images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32410" y="3749040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56506" y="3890945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Annotate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32410" y="4759877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56506" y="4816399"/>
            <a:ext cx="359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Images to Dataset (Check Train, Valid, Test sets 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58838" y="3703263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00203" y="3845168"/>
            <a:ext cx="36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Train the Model (Check </a:t>
            </a:r>
            <a:r>
              <a:rPr lang="en-US" dirty="0" err="1" smtClean="0">
                <a:solidFill>
                  <a:schemeClr val="bg1"/>
                </a:solidFill>
              </a:rPr>
              <a:t>mAP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791198" y="1622294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58687" y="1711821"/>
            <a:ext cx="370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Deploy the 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6" idx="0"/>
          </p:cNvCxnSpPr>
          <p:nvPr/>
        </p:nvCxnSpPr>
        <p:spPr>
          <a:xfrm flipH="1">
            <a:off x="3252650" y="2259874"/>
            <a:ext cx="1" cy="4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252648" y="3324244"/>
            <a:ext cx="1" cy="4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52648" y="4376056"/>
            <a:ext cx="1" cy="4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252648" y="5413019"/>
            <a:ext cx="1" cy="676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52648" y="6089832"/>
            <a:ext cx="46264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6" idx="2"/>
          </p:cNvCxnSpPr>
          <p:nvPr/>
        </p:nvCxnSpPr>
        <p:spPr>
          <a:xfrm flipV="1">
            <a:off x="7879077" y="4356405"/>
            <a:ext cx="1" cy="173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0"/>
          </p:cNvCxnSpPr>
          <p:nvPr/>
        </p:nvCxnSpPr>
        <p:spPr>
          <a:xfrm flipH="1" flipV="1">
            <a:off x="7879077" y="2275436"/>
            <a:ext cx="1" cy="14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8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57261"/>
            <a:ext cx="9905998" cy="8706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err="1" smtClean="0"/>
              <a:t>Cvat</a:t>
            </a:r>
            <a:r>
              <a:rPr lang="en-US" sz="6000" b="1" dirty="0" smtClean="0"/>
              <a:t> (cvat.ai) </a:t>
            </a:r>
            <a:endParaRPr lang="en-US" sz="6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332411" y="1606732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6507" y="1772977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Sign in to cvat.ai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32410" y="2677886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56506" y="2819791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Import the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32410" y="3749040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56506" y="3890945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Annotate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32410" y="4759877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56506" y="4816399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Download the job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58838" y="3703263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18208" y="3685697"/>
            <a:ext cx="3631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Apply the images and annotation to any model like YOLO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791198" y="1622294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58687" y="1711821"/>
            <a:ext cx="370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Deploy the 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6" idx="0"/>
          </p:cNvCxnSpPr>
          <p:nvPr/>
        </p:nvCxnSpPr>
        <p:spPr>
          <a:xfrm flipH="1">
            <a:off x="3252650" y="2259874"/>
            <a:ext cx="1" cy="4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252648" y="3324244"/>
            <a:ext cx="1" cy="4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52648" y="4376056"/>
            <a:ext cx="1" cy="4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252648" y="5413019"/>
            <a:ext cx="1" cy="676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52648" y="6089832"/>
            <a:ext cx="46264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6" idx="2"/>
          </p:cNvCxnSpPr>
          <p:nvPr/>
        </p:nvCxnSpPr>
        <p:spPr>
          <a:xfrm flipV="1">
            <a:off x="7879077" y="4356405"/>
            <a:ext cx="1" cy="173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0"/>
          </p:cNvCxnSpPr>
          <p:nvPr/>
        </p:nvCxnSpPr>
        <p:spPr>
          <a:xfrm flipH="1" flipV="1">
            <a:off x="7879077" y="2275436"/>
            <a:ext cx="1" cy="14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4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95</TotalTime>
  <Words>187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Wingdings</vt:lpstr>
      <vt:lpstr>Circuit</vt:lpstr>
      <vt:lpstr>Computer vision</vt:lpstr>
      <vt:lpstr>contents</vt:lpstr>
      <vt:lpstr>What Is Computer Vision?</vt:lpstr>
      <vt:lpstr>utilities</vt:lpstr>
      <vt:lpstr>Object detection, object tracking, semantic segmentation</vt:lpstr>
      <vt:lpstr>Roboflow </vt:lpstr>
      <vt:lpstr>Cvat (cvat.ai)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admin</dc:creator>
  <cp:lastModifiedBy>admin</cp:lastModifiedBy>
  <cp:revision>9</cp:revision>
  <dcterms:created xsi:type="dcterms:W3CDTF">2022-10-03T05:14:13Z</dcterms:created>
  <dcterms:modified xsi:type="dcterms:W3CDTF">2022-10-03T06:49:48Z</dcterms:modified>
</cp:coreProperties>
</file>