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85" d="100"/>
          <a:sy n="85" d="100"/>
        </p:scale>
        <p:origin x="1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4406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14C00-A768-4873-93EC-FC513BD095AF}" type="datetimeFigureOut">
              <a:rPr lang="en-IN" smtClean="0"/>
              <a:t>12-05-2019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129431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36788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10977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2902733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3693902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1037195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79279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39263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81239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151359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14C00-A768-4873-93EC-FC513BD095AF}" type="datetimeFigureOut">
              <a:rPr lang="en-IN" smtClean="0"/>
              <a:t>12-05-2019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13924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14C00-A768-4873-93EC-FC513BD095AF}" type="datetimeFigureOut">
              <a:rPr lang="en-IN" smtClean="0"/>
              <a:t>12-05-2019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218721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225563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25089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D14C00-A768-4873-93EC-FC513BD095AF}" type="datetimeFigureOut">
              <a:rPr lang="en-IN" smtClean="0"/>
              <a:t>12-05-2019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157914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14C00-A768-4873-93EC-FC513BD095AF}" type="datetimeFigureOut">
              <a:rPr lang="en-IN" smtClean="0"/>
              <a:t>12-05-2019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BCC05E-B2DE-498D-AC57-68EB3B637382}" type="slidenum">
              <a:rPr lang="en-IN" smtClean="0"/>
              <a:t>‹#›</a:t>
            </a:fld>
            <a:endParaRPr lang="en-IN"/>
          </a:p>
        </p:txBody>
      </p:sp>
    </p:spTree>
    <p:extLst>
      <p:ext uri="{BB962C8B-B14F-4D97-AF65-F5344CB8AC3E}">
        <p14:creationId xmlns:p14="http://schemas.microsoft.com/office/powerpoint/2010/main" val="14595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D14C00-A768-4873-93EC-FC513BD095AF}" type="datetimeFigureOut">
              <a:rPr lang="en-IN" smtClean="0"/>
              <a:t>12-05-2019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BCC05E-B2DE-498D-AC57-68EB3B637382}" type="slidenum">
              <a:rPr lang="en-IN" smtClean="0"/>
              <a:t>‹#›</a:t>
            </a:fld>
            <a:endParaRPr lang="en-IN"/>
          </a:p>
        </p:txBody>
      </p:sp>
    </p:spTree>
    <p:extLst>
      <p:ext uri="{BB962C8B-B14F-4D97-AF65-F5344CB8AC3E}">
        <p14:creationId xmlns:p14="http://schemas.microsoft.com/office/powerpoint/2010/main" val="53309802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95B9-55BA-413A-B241-A8FB5DBEB3BA}"/>
              </a:ext>
            </a:extLst>
          </p:cNvPr>
          <p:cNvSpPr>
            <a:spLocks noGrp="1"/>
          </p:cNvSpPr>
          <p:nvPr>
            <p:ph type="ctrTitle"/>
          </p:nvPr>
        </p:nvSpPr>
        <p:spPr>
          <a:xfrm>
            <a:off x="1547247" y="976185"/>
            <a:ext cx="8825658" cy="3467564"/>
          </a:xfrm>
        </p:spPr>
        <p:txBody>
          <a:bodyPr/>
          <a:lstStyle/>
          <a:p>
            <a:r>
              <a:rPr lang="en-IN" sz="5400" dirty="0"/>
              <a:t>Hackathon Presentation </a:t>
            </a:r>
            <a:br>
              <a:rPr lang="en-IN" dirty="0"/>
            </a:br>
            <a:r>
              <a:rPr lang="en-IN" dirty="0"/>
              <a:t>								</a:t>
            </a:r>
            <a:r>
              <a:rPr lang="en-IN" sz="4000" dirty="0"/>
              <a:t>On</a:t>
            </a:r>
            <a:br>
              <a:rPr lang="en-IN" dirty="0"/>
            </a:br>
            <a:r>
              <a:rPr lang="en-IN" dirty="0"/>
              <a:t>				</a:t>
            </a:r>
            <a:r>
              <a:rPr lang="en-IN" sz="6000" dirty="0"/>
              <a:t>Street Light</a:t>
            </a:r>
          </a:p>
        </p:txBody>
      </p:sp>
      <p:sp>
        <p:nvSpPr>
          <p:cNvPr id="3" name="Subtitle 2">
            <a:extLst>
              <a:ext uri="{FF2B5EF4-FFF2-40B4-BE49-F238E27FC236}">
                <a16:creationId xmlns:a16="http://schemas.microsoft.com/office/drawing/2014/main" id="{170378F9-D72D-475D-88B8-B5C3A5CF5717}"/>
              </a:ext>
            </a:extLst>
          </p:cNvPr>
          <p:cNvSpPr>
            <a:spLocks noGrp="1"/>
          </p:cNvSpPr>
          <p:nvPr>
            <p:ph type="subTitle" idx="1"/>
          </p:nvPr>
        </p:nvSpPr>
        <p:spPr>
          <a:xfrm>
            <a:off x="5170901" y="4443749"/>
            <a:ext cx="6160245" cy="2327754"/>
          </a:xfrm>
        </p:spPr>
        <p:txBody>
          <a:bodyPr>
            <a:noAutofit/>
          </a:bodyPr>
          <a:lstStyle/>
          <a:p>
            <a:r>
              <a:rPr lang="en-IN" sz="2400" dirty="0">
                <a:solidFill>
                  <a:srgbClr val="FFFF00"/>
                </a:solidFill>
              </a:rPr>
              <a:t>Submitted by</a:t>
            </a:r>
          </a:p>
          <a:p>
            <a:r>
              <a:rPr lang="en-IN" sz="2400" dirty="0">
                <a:solidFill>
                  <a:srgbClr val="FFFF00"/>
                </a:solidFill>
              </a:rPr>
              <a:t>	</a:t>
            </a:r>
            <a:r>
              <a:rPr lang="en-IN" sz="2400" dirty="0" err="1">
                <a:solidFill>
                  <a:srgbClr val="FFFF00"/>
                </a:solidFill>
              </a:rPr>
              <a:t>ms</a:t>
            </a:r>
            <a:r>
              <a:rPr lang="en-IN" sz="2400" dirty="0">
                <a:solidFill>
                  <a:srgbClr val="FFFF00"/>
                </a:solidFill>
              </a:rPr>
              <a:t>. </a:t>
            </a:r>
            <a:r>
              <a:rPr lang="en-IN" sz="2400" dirty="0" err="1">
                <a:solidFill>
                  <a:srgbClr val="FFFF00"/>
                </a:solidFill>
              </a:rPr>
              <a:t>hemavathi</a:t>
            </a:r>
            <a:r>
              <a:rPr lang="en-IN" sz="2400" dirty="0">
                <a:solidFill>
                  <a:srgbClr val="FFFF00"/>
                </a:solidFill>
              </a:rPr>
              <a:t> r</a:t>
            </a:r>
          </a:p>
          <a:p>
            <a:r>
              <a:rPr lang="en-IN" sz="2400" dirty="0">
                <a:solidFill>
                  <a:srgbClr val="FFFF00"/>
                </a:solidFill>
              </a:rPr>
              <a:t>	</a:t>
            </a:r>
            <a:r>
              <a:rPr lang="en-IN" sz="2400" dirty="0" err="1">
                <a:solidFill>
                  <a:srgbClr val="FFFF00"/>
                </a:solidFill>
              </a:rPr>
              <a:t>ms</a:t>
            </a:r>
            <a:r>
              <a:rPr lang="en-IN" sz="2400" dirty="0">
                <a:solidFill>
                  <a:srgbClr val="FFFF00"/>
                </a:solidFill>
              </a:rPr>
              <a:t>. </a:t>
            </a:r>
            <a:r>
              <a:rPr lang="en-IN" sz="2400" dirty="0" err="1">
                <a:solidFill>
                  <a:srgbClr val="FFFF00"/>
                </a:solidFill>
              </a:rPr>
              <a:t>Nischita</a:t>
            </a:r>
            <a:r>
              <a:rPr lang="en-IN" sz="2400" dirty="0">
                <a:solidFill>
                  <a:srgbClr val="FFFF00"/>
                </a:solidFill>
              </a:rPr>
              <a:t> </a:t>
            </a:r>
          </a:p>
          <a:p>
            <a:r>
              <a:rPr lang="en-IN" sz="2400" dirty="0">
                <a:solidFill>
                  <a:srgbClr val="FFFF00"/>
                </a:solidFill>
              </a:rPr>
              <a:t>	</a:t>
            </a:r>
            <a:r>
              <a:rPr lang="en-IN" sz="2400" dirty="0" err="1">
                <a:solidFill>
                  <a:srgbClr val="FFFF00"/>
                </a:solidFill>
              </a:rPr>
              <a:t>ms</a:t>
            </a:r>
            <a:r>
              <a:rPr lang="en-IN" sz="2400" dirty="0">
                <a:solidFill>
                  <a:srgbClr val="FFFF00"/>
                </a:solidFill>
              </a:rPr>
              <a:t>. </a:t>
            </a:r>
            <a:r>
              <a:rPr lang="en-IN" sz="2400" dirty="0" err="1">
                <a:solidFill>
                  <a:srgbClr val="FFFF00"/>
                </a:solidFill>
              </a:rPr>
              <a:t>Ramyashree</a:t>
            </a:r>
            <a:r>
              <a:rPr lang="en-IN" sz="2400" dirty="0">
                <a:solidFill>
                  <a:srgbClr val="FFFF00"/>
                </a:solidFill>
              </a:rPr>
              <a:t> d s</a:t>
            </a:r>
          </a:p>
          <a:p>
            <a:r>
              <a:rPr lang="en-IN" sz="2400" dirty="0">
                <a:solidFill>
                  <a:srgbClr val="FFFF00"/>
                </a:solidFill>
              </a:rPr>
              <a:t>	</a:t>
            </a:r>
            <a:r>
              <a:rPr lang="en-IN" sz="2400" dirty="0" err="1">
                <a:solidFill>
                  <a:srgbClr val="FFFF00"/>
                </a:solidFill>
              </a:rPr>
              <a:t>mr</a:t>
            </a:r>
            <a:r>
              <a:rPr lang="en-IN" sz="2400" dirty="0">
                <a:solidFill>
                  <a:srgbClr val="FFFF00"/>
                </a:solidFill>
              </a:rPr>
              <a:t>. Bharatraj kori</a:t>
            </a:r>
          </a:p>
        </p:txBody>
      </p:sp>
    </p:spTree>
    <p:extLst>
      <p:ext uri="{BB962C8B-B14F-4D97-AF65-F5344CB8AC3E}">
        <p14:creationId xmlns:p14="http://schemas.microsoft.com/office/powerpoint/2010/main" val="385681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C0BA-2FFB-408D-BA5A-D853A106FE61}"/>
              </a:ext>
            </a:extLst>
          </p:cNvPr>
          <p:cNvSpPr>
            <a:spLocks noGrp="1"/>
          </p:cNvSpPr>
          <p:nvPr>
            <p:ph type="title"/>
          </p:nvPr>
        </p:nvSpPr>
        <p:spPr>
          <a:xfrm>
            <a:off x="646111" y="452718"/>
            <a:ext cx="9404723" cy="993023"/>
          </a:xfrm>
        </p:spPr>
        <p:txBody>
          <a:bodyPr/>
          <a:lstStyle/>
          <a:p>
            <a:r>
              <a:rPr lang="en-IN" dirty="0"/>
              <a:t>Introduction</a:t>
            </a:r>
          </a:p>
        </p:txBody>
      </p:sp>
      <p:sp>
        <p:nvSpPr>
          <p:cNvPr id="3" name="Content Placeholder 2">
            <a:extLst>
              <a:ext uri="{FF2B5EF4-FFF2-40B4-BE49-F238E27FC236}">
                <a16:creationId xmlns:a16="http://schemas.microsoft.com/office/drawing/2014/main" id="{B76955FE-D0D7-4B9F-A59A-D2C3534B9602}"/>
              </a:ext>
            </a:extLst>
          </p:cNvPr>
          <p:cNvSpPr>
            <a:spLocks noGrp="1"/>
          </p:cNvSpPr>
          <p:nvPr>
            <p:ph idx="1"/>
          </p:nvPr>
        </p:nvSpPr>
        <p:spPr>
          <a:xfrm>
            <a:off x="645132" y="1445742"/>
            <a:ext cx="7732749" cy="4802658"/>
          </a:xfrm>
        </p:spPr>
        <p:txBody>
          <a:bodyPr/>
          <a:lstStyle/>
          <a:p>
            <a:r>
              <a:rPr lang="en-US" dirty="0"/>
              <a:t>CCMS – Centralized Control &amp; Monitoring System</a:t>
            </a:r>
          </a:p>
          <a:p>
            <a:pPr marL="0" indent="0">
              <a:buNone/>
            </a:pPr>
            <a:r>
              <a:rPr lang="en-US" dirty="0"/>
              <a:t>		Switch ON and OFF the lights of a particular switching point and/or networked switching points from Central Control Station.</a:t>
            </a:r>
            <a:r>
              <a:rPr lang="en-IN" dirty="0"/>
              <a:t> </a:t>
            </a:r>
            <a:r>
              <a:rPr lang="en-US" dirty="0"/>
              <a:t>Control lights instantaneously or automatically throughout the year on basis of Sunrise and sunset time depending on the geographical location of the switching point.</a:t>
            </a:r>
          </a:p>
          <a:p>
            <a:pPr marL="0" indent="0">
              <a:buNone/>
            </a:pPr>
            <a:r>
              <a:rPr lang="en-US" dirty="0"/>
              <a:t>		Single Switch point can support up to 300 lighting poles. GPRS based remote streetlight monitoring system with self‐protection from short‐circuit.</a:t>
            </a:r>
          </a:p>
          <a:p>
            <a:pPr marL="0" indent="0">
              <a:buNone/>
            </a:pPr>
            <a:r>
              <a:rPr lang="en-US" dirty="0"/>
              <a:t>		</a:t>
            </a:r>
          </a:p>
        </p:txBody>
      </p:sp>
      <p:pic>
        <p:nvPicPr>
          <p:cNvPr id="5" name="Picture 4">
            <a:extLst>
              <a:ext uri="{FF2B5EF4-FFF2-40B4-BE49-F238E27FC236}">
                <a16:creationId xmlns:a16="http://schemas.microsoft.com/office/drawing/2014/main" id="{509F44E3-B302-49BF-AB83-1CA4AAE3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767" y="1742303"/>
            <a:ext cx="3094859" cy="3657600"/>
          </a:xfrm>
          <a:prstGeom prst="rect">
            <a:avLst/>
          </a:prstGeom>
        </p:spPr>
      </p:pic>
    </p:spTree>
    <p:extLst>
      <p:ext uri="{BB962C8B-B14F-4D97-AF65-F5344CB8AC3E}">
        <p14:creationId xmlns:p14="http://schemas.microsoft.com/office/powerpoint/2010/main" val="280093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4FAE-F1AB-4059-91AD-D13A1066AC5D}"/>
              </a:ext>
            </a:extLst>
          </p:cNvPr>
          <p:cNvSpPr>
            <a:spLocks noGrp="1"/>
          </p:cNvSpPr>
          <p:nvPr>
            <p:ph type="title"/>
          </p:nvPr>
        </p:nvSpPr>
        <p:spPr>
          <a:xfrm>
            <a:off x="646111" y="452718"/>
            <a:ext cx="9404723" cy="968309"/>
          </a:xfrm>
        </p:spPr>
        <p:txBody>
          <a:bodyPr/>
          <a:lstStyle/>
          <a:p>
            <a:r>
              <a:rPr lang="en-IN" dirty="0"/>
              <a:t>Problem Statement</a:t>
            </a:r>
          </a:p>
        </p:txBody>
      </p:sp>
      <p:sp>
        <p:nvSpPr>
          <p:cNvPr id="3" name="Content Placeholder 2">
            <a:extLst>
              <a:ext uri="{FF2B5EF4-FFF2-40B4-BE49-F238E27FC236}">
                <a16:creationId xmlns:a16="http://schemas.microsoft.com/office/drawing/2014/main" id="{1BDA0380-3FD2-44E3-BBB8-A0EFDEFFEA3F}"/>
              </a:ext>
            </a:extLst>
          </p:cNvPr>
          <p:cNvSpPr>
            <a:spLocks noGrp="1"/>
          </p:cNvSpPr>
          <p:nvPr>
            <p:ph idx="1"/>
          </p:nvPr>
        </p:nvSpPr>
        <p:spPr>
          <a:xfrm>
            <a:off x="988542" y="1532238"/>
            <a:ext cx="9061312" cy="4716161"/>
          </a:xfrm>
        </p:spPr>
        <p:txBody>
          <a:bodyPr/>
          <a:lstStyle/>
          <a:p>
            <a:r>
              <a:rPr lang="en-IN" dirty="0"/>
              <a:t>Challenge 1:</a:t>
            </a:r>
          </a:p>
          <a:p>
            <a:pPr marL="0" indent="0">
              <a:buNone/>
            </a:pPr>
            <a:r>
              <a:rPr lang="en-IN" dirty="0"/>
              <a:t>		</a:t>
            </a:r>
            <a:r>
              <a:rPr lang="en-US" dirty="0"/>
              <a:t> HOW TO DETECT/IDENTIFY THE DEFECTIVE/NON-FUNCTIONAL</a:t>
            </a:r>
          </a:p>
          <a:p>
            <a:pPr marL="0" indent="0">
              <a:buNone/>
            </a:pPr>
            <a:r>
              <a:rPr lang="en-US" dirty="0"/>
              <a:t>LIGHTS, NUMBER OF LIGHTS CONNECTED TO A PARTICULAR CCMS</a:t>
            </a:r>
          </a:p>
          <a:p>
            <a:pPr marL="0" indent="0">
              <a:buNone/>
            </a:pPr>
            <a:r>
              <a:rPr lang="en-US" dirty="0"/>
              <a:t>THAT ARE NOT FUNCTIONING AND THE WATTAGE OF THESE FAULTY</a:t>
            </a:r>
          </a:p>
          <a:p>
            <a:pPr marL="0" indent="0">
              <a:buNone/>
            </a:pPr>
            <a:r>
              <a:rPr lang="en-US" dirty="0"/>
              <a:t>LIGHTS.</a:t>
            </a:r>
          </a:p>
          <a:p>
            <a:pPr marL="0" indent="0">
              <a:buNone/>
            </a:pPr>
            <a:endParaRPr lang="en-IN" dirty="0"/>
          </a:p>
        </p:txBody>
      </p:sp>
    </p:spTree>
    <p:extLst>
      <p:ext uri="{BB962C8B-B14F-4D97-AF65-F5344CB8AC3E}">
        <p14:creationId xmlns:p14="http://schemas.microsoft.com/office/powerpoint/2010/main" val="223443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FDDF-5FC8-4096-8293-03397B3DD1B0}"/>
              </a:ext>
            </a:extLst>
          </p:cNvPr>
          <p:cNvSpPr>
            <a:spLocks noGrp="1"/>
          </p:cNvSpPr>
          <p:nvPr>
            <p:ph type="title"/>
          </p:nvPr>
        </p:nvSpPr>
        <p:spPr>
          <a:xfrm>
            <a:off x="646111" y="452718"/>
            <a:ext cx="9404723" cy="881812"/>
          </a:xfrm>
        </p:spPr>
        <p:txBody>
          <a:bodyPr/>
          <a:lstStyle/>
          <a:p>
            <a:r>
              <a:rPr lang="en-IN" dirty="0"/>
              <a:t>Solution</a:t>
            </a:r>
          </a:p>
        </p:txBody>
      </p:sp>
      <p:sp>
        <p:nvSpPr>
          <p:cNvPr id="3" name="Content Placeholder 2">
            <a:extLst>
              <a:ext uri="{FF2B5EF4-FFF2-40B4-BE49-F238E27FC236}">
                <a16:creationId xmlns:a16="http://schemas.microsoft.com/office/drawing/2014/main" id="{0CF5D09F-F3D9-486D-AB3F-68D27C606F05}"/>
              </a:ext>
            </a:extLst>
          </p:cNvPr>
          <p:cNvSpPr>
            <a:spLocks noGrp="1"/>
          </p:cNvSpPr>
          <p:nvPr>
            <p:ph idx="1"/>
          </p:nvPr>
        </p:nvSpPr>
        <p:spPr>
          <a:xfrm>
            <a:off x="1103312" y="1334530"/>
            <a:ext cx="8946541" cy="4913869"/>
          </a:xfrm>
        </p:spPr>
        <p:txBody>
          <a:bodyPr>
            <a:normAutofit fontScale="92500" lnSpcReduction="20000"/>
          </a:bodyPr>
          <a:lstStyle/>
          <a:p>
            <a:r>
              <a:rPr lang="en-IN" dirty="0"/>
              <a:t>We have to number the every street light with unique ID, like A01.</a:t>
            </a:r>
          </a:p>
          <a:p>
            <a:r>
              <a:rPr lang="en-IN" dirty="0"/>
              <a:t>We are using the Sensors to know the functional/non functional street lights, we use sensors like light detective sensor.</a:t>
            </a:r>
          </a:p>
          <a:p>
            <a:r>
              <a:rPr lang="en-IN" dirty="0"/>
              <a:t>If the system will found any non functional street light than it cut downs power of the particular street light using power Cut-down sensor. </a:t>
            </a:r>
          </a:p>
          <a:p>
            <a:r>
              <a:rPr lang="en-IN" dirty="0"/>
              <a:t>We use Radar sensor to dim down the light when there is no motion. If it motion is found then the lights dim up.</a:t>
            </a:r>
          </a:p>
          <a:p>
            <a:r>
              <a:rPr lang="en-IN" dirty="0"/>
              <a:t>The people who were noticed the non functional street lights they could to send message to the EESL service number with their city name, pin code and the unique ID of particular street light.</a:t>
            </a:r>
          </a:p>
          <a:p>
            <a:r>
              <a:rPr lang="en-IN" dirty="0"/>
              <a:t>We created another  table in EESL database called COMPLAINTS that contains the fields namely pin code, city name and the unique ID of the street light.</a:t>
            </a:r>
          </a:p>
          <a:p>
            <a:r>
              <a:rPr lang="en-IN" dirty="0"/>
              <a:t>By taking this information, the EESL will provide the notification to the  admin that there is non functional street light in a particular area with Unique ID. For Ex. A01.</a:t>
            </a:r>
          </a:p>
        </p:txBody>
      </p:sp>
    </p:spTree>
    <p:extLst>
      <p:ext uri="{BB962C8B-B14F-4D97-AF65-F5344CB8AC3E}">
        <p14:creationId xmlns:p14="http://schemas.microsoft.com/office/powerpoint/2010/main" val="427184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8D1547-D022-4E3C-BF11-3A1838F5A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027" y="1581665"/>
            <a:ext cx="9712411" cy="4534930"/>
          </a:xfrm>
        </p:spPr>
      </p:pic>
    </p:spTree>
    <p:extLst>
      <p:ext uri="{BB962C8B-B14F-4D97-AF65-F5344CB8AC3E}">
        <p14:creationId xmlns:p14="http://schemas.microsoft.com/office/powerpoint/2010/main" val="166330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86DE8-9A63-4C37-B413-6BA46A802E77}"/>
              </a:ext>
            </a:extLst>
          </p:cNvPr>
          <p:cNvSpPr>
            <a:spLocks noGrp="1"/>
          </p:cNvSpPr>
          <p:nvPr>
            <p:ph idx="1"/>
          </p:nvPr>
        </p:nvSpPr>
        <p:spPr>
          <a:xfrm>
            <a:off x="1350448" y="1359244"/>
            <a:ext cx="8946541" cy="4596713"/>
          </a:xfrm>
        </p:spPr>
        <p:txBody>
          <a:bodyPr/>
          <a:lstStyle/>
          <a:p>
            <a:r>
              <a:rPr lang="en-IN" dirty="0"/>
              <a:t>Challenge 2:</a:t>
            </a:r>
          </a:p>
          <a:p>
            <a:pPr marL="0" indent="0">
              <a:buNone/>
            </a:pPr>
            <a:r>
              <a:rPr lang="en-IN" dirty="0"/>
              <a:t>	</a:t>
            </a:r>
            <a:r>
              <a:rPr lang="en-US" dirty="0"/>
              <a:t> </a:t>
            </a:r>
          </a:p>
          <a:p>
            <a:pPr marL="0" indent="0">
              <a:buNone/>
            </a:pPr>
            <a:r>
              <a:rPr lang="en-US" dirty="0"/>
              <a:t>	THE PRESENT CONSUMER COMPLAINT DATA TO BE ANALYSED FOR PREDICTIVE ANALYSIS OF THE FAULTS AND UNDERSTANDING SO THAT EESL COULD TAKE PREEMPTIVE MEASURES AND ADDRESS THE COMPLAINTS BEFORE THEY EVEN OCCUR.(SUGGEST WAYS TO REDUCE FAULT RATE.)</a:t>
            </a:r>
            <a:endParaRPr lang="en-IN" dirty="0"/>
          </a:p>
        </p:txBody>
      </p:sp>
    </p:spTree>
    <p:extLst>
      <p:ext uri="{BB962C8B-B14F-4D97-AF65-F5344CB8AC3E}">
        <p14:creationId xmlns:p14="http://schemas.microsoft.com/office/powerpoint/2010/main" val="279292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69654D-3328-4A27-8AFB-C481ACEB9B22}"/>
              </a:ext>
            </a:extLst>
          </p:cNvPr>
          <p:cNvSpPr>
            <a:spLocks noGrp="1"/>
          </p:cNvSpPr>
          <p:nvPr>
            <p:ph idx="1"/>
          </p:nvPr>
        </p:nvSpPr>
        <p:spPr>
          <a:xfrm>
            <a:off x="1103312" y="1112108"/>
            <a:ext cx="8946541" cy="5136291"/>
          </a:xfrm>
        </p:spPr>
        <p:txBody>
          <a:bodyPr>
            <a:normAutofit/>
          </a:bodyPr>
          <a:lstStyle/>
          <a:p>
            <a:r>
              <a:rPr lang="en-IN" dirty="0"/>
              <a:t>Solution :</a:t>
            </a:r>
          </a:p>
          <a:p>
            <a:pPr marL="0" indent="0">
              <a:buNone/>
            </a:pPr>
            <a:r>
              <a:rPr lang="en-IN" dirty="0"/>
              <a:t>		By analysing the previous complaints the system automatically predict the fault occurrence in a particular area.</a:t>
            </a:r>
          </a:p>
          <a:p>
            <a:pPr marL="0" indent="0">
              <a:buNone/>
            </a:pPr>
            <a:r>
              <a:rPr lang="en-IN" dirty="0"/>
              <a:t>		Another way to detect/reduce the fault rate is by fixing the voltage threshold to for the particular CCMS. We fix the threshold by analysing previous records.</a:t>
            </a:r>
          </a:p>
          <a:p>
            <a:pPr marL="0" indent="0">
              <a:buNone/>
            </a:pPr>
            <a:r>
              <a:rPr lang="en-IN" dirty="0"/>
              <a:t>		If the usage exceeds the threshold, the system will be notify where the theft occurred by using the CCMS ID to the admin. </a:t>
            </a:r>
          </a:p>
          <a:p>
            <a:pPr marL="0" indent="0">
              <a:buNone/>
            </a:pPr>
            <a:r>
              <a:rPr lang="en-IN" dirty="0"/>
              <a:t>		By using weather report of particular location the system will reduces the power or it cut downs the power when occurrence of lighting and thunder using power cut-down sensors.</a:t>
            </a:r>
          </a:p>
          <a:p>
            <a:pPr marL="0" indent="0">
              <a:buNone/>
            </a:pPr>
            <a:r>
              <a:rPr lang="en-IN" dirty="0"/>
              <a:t>		By using automated system i.e. an intelligent algorithm the system will monitoring the street lights( Switch On/Off).</a:t>
            </a:r>
          </a:p>
        </p:txBody>
      </p:sp>
    </p:spTree>
    <p:extLst>
      <p:ext uri="{BB962C8B-B14F-4D97-AF65-F5344CB8AC3E}">
        <p14:creationId xmlns:p14="http://schemas.microsoft.com/office/powerpoint/2010/main" val="907483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025E4D4-9CC0-404B-B9E4-8D60E797C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390" y="902043"/>
            <a:ext cx="9502346" cy="5346357"/>
          </a:xfrm>
        </p:spPr>
      </p:pic>
    </p:spTree>
    <p:extLst>
      <p:ext uri="{BB962C8B-B14F-4D97-AF65-F5344CB8AC3E}">
        <p14:creationId xmlns:p14="http://schemas.microsoft.com/office/powerpoint/2010/main" val="279161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0A665-944E-4B08-93CC-D7B7BAD96997}"/>
              </a:ext>
            </a:extLst>
          </p:cNvPr>
          <p:cNvSpPr>
            <a:spLocks noGrp="1"/>
          </p:cNvSpPr>
          <p:nvPr>
            <p:ph idx="1"/>
          </p:nvPr>
        </p:nvSpPr>
        <p:spPr/>
        <p:txBody>
          <a:bodyPr/>
          <a:lstStyle/>
          <a:p>
            <a:pPr marL="914400" lvl="2" indent="0">
              <a:buNone/>
            </a:pPr>
            <a:endParaRPr lang="en-IN" dirty="0"/>
          </a:p>
          <a:p>
            <a:pPr marL="914400" lvl="2" indent="0">
              <a:buNone/>
            </a:pPr>
            <a:endParaRPr lang="en-IN" dirty="0"/>
          </a:p>
          <a:p>
            <a:pPr marL="914400" lvl="2" indent="0">
              <a:buNone/>
            </a:pPr>
            <a:endParaRPr lang="en-IN" dirty="0"/>
          </a:p>
          <a:p>
            <a:pPr marL="914400" lvl="2" indent="0">
              <a:buNone/>
            </a:pPr>
            <a:r>
              <a:rPr lang="en-IN" dirty="0"/>
              <a:t>				</a:t>
            </a:r>
            <a:r>
              <a:rPr lang="en-IN" sz="2800" b="1" dirty="0"/>
              <a:t>Thank You…….</a:t>
            </a:r>
          </a:p>
        </p:txBody>
      </p:sp>
    </p:spTree>
    <p:extLst>
      <p:ext uri="{BB962C8B-B14F-4D97-AF65-F5344CB8AC3E}">
        <p14:creationId xmlns:p14="http://schemas.microsoft.com/office/powerpoint/2010/main" val="1378641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TotalTime>
  <Words>210</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Hackathon Presentation          On     Street Light</vt:lpstr>
      <vt:lpstr>Introduction</vt:lpstr>
      <vt:lpstr>Problem Statement</vt:lpstr>
      <vt:lpstr>Solution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Report          On     Street Light</dc:title>
  <dc:creator>bharatraj kori</dc:creator>
  <cp:lastModifiedBy>Ramya shree</cp:lastModifiedBy>
  <cp:revision>12</cp:revision>
  <dcterms:created xsi:type="dcterms:W3CDTF">2019-05-12T02:44:04Z</dcterms:created>
  <dcterms:modified xsi:type="dcterms:W3CDTF">2019-05-12T07:23:08Z</dcterms:modified>
</cp:coreProperties>
</file>