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09B"/>
    <a:srgbClr val="D6E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246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9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0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35BA-A7F3-4F65-B06F-64A5EAF7603B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F7B49-193F-4CB8-AF0F-5FF02C641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2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75888" y="3671453"/>
            <a:ext cx="3200400" cy="3200400"/>
          </a:xfrm>
          <a:prstGeom prst="rect">
            <a:avLst/>
          </a:prstGeom>
          <a:solidFill>
            <a:srgbClr val="F350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360" y="2578608"/>
            <a:ext cx="92354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2653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7" t="26667" r="29086" b="39734"/>
          <a:stretch/>
        </p:blipFill>
        <p:spPr>
          <a:xfrm>
            <a:off x="3749039" y="1408176"/>
            <a:ext cx="2304289" cy="230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5240836" y="1869865"/>
            <a:ext cx="164592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408598" y="1869865"/>
            <a:ext cx="5029200" cy="502920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482" y="2520008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655"/>
            <a:ext cx="459943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459943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24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647879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1562280" y="4370655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2478221" y="3435291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408598" y="5281613"/>
            <a:ext cx="1265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oil &amp; gas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846375" y="4384465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2507431" y="3441766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health monitoring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40322" y="2593273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13030" y="254372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4310655" y="2520008"/>
            <a:ext cx="1005840" cy="0"/>
          </a:xfrm>
          <a:prstGeom prst="line">
            <a:avLst/>
          </a:prstGeom>
          <a:ln w="38100">
            <a:solidFill>
              <a:srgbClr val="F3509B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2993914" y="2544868"/>
            <a:ext cx="2322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My next opportunity! </a:t>
            </a:r>
          </a:p>
          <a:p>
            <a:pPr algn="r"/>
            <a:r>
              <a:rPr lang="en-US" dirty="0">
                <a:solidFill>
                  <a:srgbClr val="F3509B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June 2022 onwards.</a:t>
            </a:r>
          </a:p>
        </p:txBody>
      </p:sp>
    </p:spTree>
    <p:extLst>
      <p:ext uri="{BB962C8B-B14F-4D97-AF65-F5344CB8AC3E}">
        <p14:creationId xmlns:p14="http://schemas.microsoft.com/office/powerpoint/2010/main" val="12383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159E137C-8BD4-4E09-AE99-C316CECE4120}"/>
              </a:ext>
            </a:extLst>
          </p:cNvPr>
          <p:cNvSpPr/>
          <p:nvPr/>
        </p:nvSpPr>
        <p:spPr>
          <a:xfrm>
            <a:off x="-4954398" y="1375661"/>
            <a:ext cx="16459200" cy="515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413D0F-6DC1-4952-9158-A3EA154CD823}"/>
              </a:ext>
            </a:extLst>
          </p:cNvPr>
          <p:cNvSpPr/>
          <p:nvPr/>
        </p:nvSpPr>
        <p:spPr>
          <a:xfrm>
            <a:off x="362377" y="1375661"/>
            <a:ext cx="5983893" cy="5157040"/>
          </a:xfrm>
          <a:prstGeom prst="rect">
            <a:avLst/>
          </a:prstGeom>
          <a:solidFill>
            <a:srgbClr val="D6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703372-8057-43C3-89B3-B6CBE97C4463}"/>
              </a:ext>
            </a:extLst>
          </p:cNvPr>
          <p:cNvCxnSpPr/>
          <p:nvPr/>
        </p:nvCxnSpPr>
        <p:spPr>
          <a:xfrm>
            <a:off x="613410" y="526494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FE9042-3420-48CA-A188-4F461FC5DAD4}"/>
              </a:ext>
            </a:extLst>
          </p:cNvPr>
          <p:cNvCxnSpPr/>
          <p:nvPr/>
        </p:nvCxnSpPr>
        <p:spPr>
          <a:xfrm>
            <a:off x="623570" y="2516815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56C440-9B2F-49FF-AFE0-6FC84AFB8D76}"/>
              </a:ext>
            </a:extLst>
          </p:cNvPr>
          <p:cNvCxnSpPr/>
          <p:nvPr/>
        </p:nvCxnSpPr>
        <p:spPr>
          <a:xfrm>
            <a:off x="613410" y="343757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144C6-9C65-4BE6-AFCD-6080448734C8}"/>
              </a:ext>
            </a:extLst>
          </p:cNvPr>
          <p:cNvCxnSpPr/>
          <p:nvPr/>
        </p:nvCxnSpPr>
        <p:spPr>
          <a:xfrm>
            <a:off x="613410" y="4370867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9F57B5-4B3B-4C43-A4A0-E4D43F6A27B8}"/>
              </a:ext>
            </a:extLst>
          </p:cNvPr>
          <p:cNvCxnSpPr/>
          <p:nvPr/>
        </p:nvCxnSpPr>
        <p:spPr>
          <a:xfrm>
            <a:off x="594360" y="6189507"/>
            <a:ext cx="5504688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E55722-0BE7-4FDF-B5E8-01D55A0614B1}"/>
              </a:ext>
            </a:extLst>
          </p:cNvPr>
          <p:cNvCxnSpPr>
            <a:cxnSpLocks/>
          </p:cNvCxnSpPr>
          <p:nvPr/>
        </p:nvCxnSpPr>
        <p:spPr>
          <a:xfrm flipV="1">
            <a:off x="613410" y="601408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9BC865-E459-411F-92F0-074B4E758BD1}"/>
              </a:ext>
            </a:extLst>
          </p:cNvPr>
          <p:cNvCxnSpPr>
            <a:cxnSpLocks/>
          </p:cNvCxnSpPr>
          <p:nvPr/>
        </p:nvCxnSpPr>
        <p:spPr>
          <a:xfrm flipV="1">
            <a:off x="1524000" y="601535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4194B2-843C-4AE9-9F18-C4160E0A3DEF}"/>
              </a:ext>
            </a:extLst>
          </p:cNvPr>
          <p:cNvCxnSpPr>
            <a:cxnSpLocks/>
          </p:cNvCxnSpPr>
          <p:nvPr/>
        </p:nvCxnSpPr>
        <p:spPr>
          <a:xfrm flipV="1">
            <a:off x="2439670" y="601916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52A2AF-5E32-469D-9F28-23488C92BB24}"/>
              </a:ext>
            </a:extLst>
          </p:cNvPr>
          <p:cNvCxnSpPr>
            <a:cxnSpLocks/>
          </p:cNvCxnSpPr>
          <p:nvPr/>
        </p:nvCxnSpPr>
        <p:spPr>
          <a:xfrm flipV="1">
            <a:off x="3354324" y="601065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4210DF-A34E-42B0-A1FA-C44196C0CD1F}"/>
              </a:ext>
            </a:extLst>
          </p:cNvPr>
          <p:cNvCxnSpPr>
            <a:cxnSpLocks/>
          </p:cNvCxnSpPr>
          <p:nvPr/>
        </p:nvCxnSpPr>
        <p:spPr>
          <a:xfrm flipV="1">
            <a:off x="426491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C9D868-A80C-46DD-9007-6A4E3CF56AD6}"/>
              </a:ext>
            </a:extLst>
          </p:cNvPr>
          <p:cNvCxnSpPr>
            <a:cxnSpLocks/>
          </p:cNvCxnSpPr>
          <p:nvPr/>
        </p:nvCxnSpPr>
        <p:spPr>
          <a:xfrm flipV="1">
            <a:off x="5180584" y="6015738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5D9F75-5A0B-4272-B0BB-A9AFB7C02D9F}"/>
              </a:ext>
            </a:extLst>
          </p:cNvPr>
          <p:cNvSpPr txBox="1"/>
          <p:nvPr/>
        </p:nvSpPr>
        <p:spPr>
          <a:xfrm>
            <a:off x="490105" y="6165098"/>
            <a:ext cx="177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500EC-CD76-41A8-AB3C-641C0EA117DD}"/>
              </a:ext>
            </a:extLst>
          </p:cNvPr>
          <p:cNvSpPr txBox="1"/>
          <p:nvPr/>
        </p:nvSpPr>
        <p:spPr>
          <a:xfrm>
            <a:off x="131147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B25AD-E411-482C-9F0D-2D2C81918244}"/>
              </a:ext>
            </a:extLst>
          </p:cNvPr>
          <p:cNvSpPr txBox="1"/>
          <p:nvPr/>
        </p:nvSpPr>
        <p:spPr>
          <a:xfrm>
            <a:off x="2222062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D4DBAD-1EED-4826-9372-38D4EF2F59FE}"/>
              </a:ext>
            </a:extLst>
          </p:cNvPr>
          <p:cNvSpPr txBox="1"/>
          <p:nvPr/>
        </p:nvSpPr>
        <p:spPr>
          <a:xfrm>
            <a:off x="3148341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3E6611-0EED-4F13-AB94-0B15EBAE5C54}"/>
              </a:ext>
            </a:extLst>
          </p:cNvPr>
          <p:cNvSpPr txBox="1"/>
          <p:nvPr/>
        </p:nvSpPr>
        <p:spPr>
          <a:xfrm>
            <a:off x="4052385" y="6167897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18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F40F13-0820-464C-A5D2-3277CBEAB007}"/>
              </a:ext>
            </a:extLst>
          </p:cNvPr>
          <p:cNvSpPr txBox="1"/>
          <p:nvPr/>
        </p:nvSpPr>
        <p:spPr>
          <a:xfrm>
            <a:off x="4955193" y="6165098"/>
            <a:ext cx="42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4B6D5-7B4D-4B21-B33C-60E30D88A7DB}"/>
              </a:ext>
            </a:extLst>
          </p:cNvPr>
          <p:cNvSpPr txBox="1"/>
          <p:nvPr/>
        </p:nvSpPr>
        <p:spPr>
          <a:xfrm>
            <a:off x="5898182" y="6165098"/>
            <a:ext cx="42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52994-8B05-4E0F-8C56-ADF33C4C7483}"/>
              </a:ext>
            </a:extLst>
          </p:cNvPr>
          <p:cNvCxnSpPr>
            <a:cxnSpLocks/>
          </p:cNvCxnSpPr>
          <p:nvPr/>
        </p:nvCxnSpPr>
        <p:spPr>
          <a:xfrm flipV="1">
            <a:off x="6094984" y="6016627"/>
            <a:ext cx="0" cy="18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D83356-448F-4917-BAB0-2F5B53EEEEF3}"/>
              </a:ext>
            </a:extLst>
          </p:cNvPr>
          <p:cNvCxnSpPr/>
          <p:nvPr/>
        </p:nvCxnSpPr>
        <p:spPr>
          <a:xfrm>
            <a:off x="616148" y="4370867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EAC85E-12D0-4A66-BA00-E60277042635}"/>
              </a:ext>
            </a:extLst>
          </p:cNvPr>
          <p:cNvCxnSpPr/>
          <p:nvPr/>
        </p:nvCxnSpPr>
        <p:spPr>
          <a:xfrm>
            <a:off x="2439924" y="526494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853190-1C63-4A99-AC47-89FD90690B30}"/>
              </a:ext>
            </a:extLst>
          </p:cNvPr>
          <p:cNvCxnSpPr/>
          <p:nvPr/>
        </p:nvCxnSpPr>
        <p:spPr>
          <a:xfrm>
            <a:off x="3354324" y="3437577"/>
            <a:ext cx="9144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C53388-D65A-4F73-8EE1-A6BD3B1EE902}"/>
              </a:ext>
            </a:extLst>
          </p:cNvPr>
          <p:cNvCxnSpPr/>
          <p:nvPr/>
        </p:nvCxnSpPr>
        <p:spPr>
          <a:xfrm>
            <a:off x="4266184" y="2516815"/>
            <a:ext cx="182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930D4E-5010-4764-AA26-06CA7288F785}"/>
              </a:ext>
            </a:extLst>
          </p:cNvPr>
          <p:cNvSpPr txBox="1"/>
          <p:nvPr/>
        </p:nvSpPr>
        <p:spPr>
          <a:xfrm>
            <a:off x="806450" y="4384858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B.Tech.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civil engg.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F7FB48-5611-4937-85BB-CC291C61261F}"/>
              </a:ext>
            </a:extLst>
          </p:cNvPr>
          <p:cNvSpPr txBox="1"/>
          <p:nvPr/>
        </p:nvSpPr>
        <p:spPr>
          <a:xfrm>
            <a:off x="1693141" y="5281414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Field engg.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 Schlumberger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94B315-3210-4B02-BC99-D84C72891A18}"/>
              </a:ext>
            </a:extLst>
          </p:cNvPr>
          <p:cNvSpPr txBox="1"/>
          <p:nvPr/>
        </p:nvSpPr>
        <p:spPr>
          <a:xfrm>
            <a:off x="2638419" y="3451387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M.S. in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hydrology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E54FF0-49C7-4EEB-BC7B-447E55EE780C}"/>
              </a:ext>
            </a:extLst>
          </p:cNvPr>
          <p:cNvSpPr txBox="1"/>
          <p:nvPr/>
        </p:nvSpPr>
        <p:spPr>
          <a:xfrm>
            <a:off x="4295394" y="2523290"/>
            <a:ext cx="192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Ph.D. in forest 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health monitoring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4C2C7A-FA5C-483F-A1BE-973A4754FF54}"/>
              </a:ext>
            </a:extLst>
          </p:cNvPr>
          <p:cNvCxnSpPr/>
          <p:nvPr/>
        </p:nvCxnSpPr>
        <p:spPr>
          <a:xfrm>
            <a:off x="613410" y="1613776"/>
            <a:ext cx="5486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5F7DD96-7271-4F45-AA2F-60181D74FF9E}"/>
              </a:ext>
            </a:extLst>
          </p:cNvPr>
          <p:cNvCxnSpPr/>
          <p:nvPr/>
        </p:nvCxnSpPr>
        <p:spPr>
          <a:xfrm>
            <a:off x="661035" y="2608902"/>
            <a:ext cx="0" cy="73152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7A13EC8-9555-4BB3-B64B-B87B4008261F}"/>
              </a:ext>
            </a:extLst>
          </p:cNvPr>
          <p:cNvSpPr txBox="1"/>
          <p:nvPr/>
        </p:nvSpPr>
        <p:spPr>
          <a:xfrm>
            <a:off x="733743" y="2538336"/>
            <a:ext cx="177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Greater focus on sustainability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8A953B-26AC-4B8E-843E-FA61055B37C1}"/>
              </a:ext>
            </a:extLst>
          </p:cNvPr>
          <p:cNvCxnSpPr/>
          <p:nvPr/>
        </p:nvCxnSpPr>
        <p:spPr>
          <a:xfrm>
            <a:off x="5527125" y="1613776"/>
            <a:ext cx="2286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E48C3A-3178-45B0-9209-33AE826503AE}"/>
              </a:ext>
            </a:extLst>
          </p:cNvPr>
          <p:cNvSpPr txBox="1"/>
          <p:nvPr/>
        </p:nvSpPr>
        <p:spPr>
          <a:xfrm>
            <a:off x="4629150" y="1620917"/>
            <a:ext cx="1304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AI resident at Google X</a:t>
            </a:r>
          </a:p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42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12968</TotalTime>
  <Words>88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Rao</dc:creator>
  <cp:lastModifiedBy>Krishna Rao</cp:lastModifiedBy>
  <cp:revision>22</cp:revision>
  <dcterms:created xsi:type="dcterms:W3CDTF">2020-03-16T08:28:14Z</dcterms:created>
  <dcterms:modified xsi:type="dcterms:W3CDTF">2021-10-21T04:37:43Z</dcterms:modified>
</cp:coreProperties>
</file>