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  <a:srgbClr val="D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226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5235686" y="1869865"/>
            <a:ext cx="164592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408598" y="1869865"/>
            <a:ext cx="5029200" cy="502920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482" y="2520008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655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459943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647879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1562280" y="4370655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2478221" y="3435291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408598" y="5281613"/>
            <a:ext cx="12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846375" y="4384465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2507431" y="3441766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health monitoring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40322" y="2593273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13030" y="254372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4310655" y="2520008"/>
            <a:ext cx="100584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993914" y="2545300"/>
            <a:ext cx="232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Climate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scientist</a:t>
            </a:r>
          </a:p>
          <a:p>
            <a:pPr algn="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4954398" y="1375661"/>
            <a:ext cx="16459200" cy="51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2377" y="1375661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414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Schlumberger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3776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4629150" y="1620917"/>
            <a:ext cx="130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AI resident at Google X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2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12974</TotalTime>
  <Words>83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23</cp:revision>
  <dcterms:created xsi:type="dcterms:W3CDTF">2020-03-16T08:28:14Z</dcterms:created>
  <dcterms:modified xsi:type="dcterms:W3CDTF">2022-05-26T21:04:27Z</dcterms:modified>
</cp:coreProperties>
</file>