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7" d="100"/>
          <a:sy n="8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Performance Score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v>Performance Score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v>Performance Score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6780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4793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3689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7279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5517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332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5072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744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9775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74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7391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561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6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4511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735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182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5390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738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1344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410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5556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0778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047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458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9051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837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1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068753" y="3428448"/>
            <a:ext cx="99822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M.KRISHNA KUMAR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3122071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5F0CF5FEAA4CB9E82B04B226EA1F9733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 COM (MARKETING MANAGEMENT)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A.M.JAIN COLLEGE MEENAMBAKKAM CHENNAI-61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2197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886526" y="1993039"/>
            <a:ext cx="4000000" cy="2186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Descriptive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Inferential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Predictive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Correlation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Regression analytics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37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3931196" y="1881382"/>
          <a:ext cx="4329607" cy="30952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8757461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93395" y="1510727"/>
            <a:ext cx="3999999" cy="47015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533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2641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482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74660" y="2160582"/>
            <a:ext cx="400000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372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829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1288867" y="2152550"/>
            <a:ext cx="3232514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Manager,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Supervisor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Operation manager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analysts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4931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201014" y="2605959"/>
            <a:ext cx="5100944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Solutions: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Collect and clean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Create a customizable excel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performance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top performance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improvement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93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2529678" y="3729986"/>
            <a:ext cx="4116908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includes: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Employee id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Name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Department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Job title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Performance rating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379023" y="1535746"/>
            <a:ext cx="5945150" cy="1767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data set contains employee performance data for [company name] employees, collected over a period of [Time frame].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899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</cp:revision>
  <dcterms:created xsi:type="dcterms:W3CDTF">2024-03-27T08:07:22Z</dcterms:created>
  <dcterms:modified xsi:type="dcterms:W3CDTF">2024-09-28T02:22:08Z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