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47837" y="2897896"/>
            <a:ext cx="9793904" cy="21361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Krishna</a:t>
            </a:r>
            <a:r>
              <a:rPr dirty="0" sz="2400" lang="en-US"/>
              <a:t>kumar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24134060500121026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dasanm40624134060500121026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COLLEGE: COLLEGE/ UNIVERSITY</a:t>
            </a:r>
            <a:r>
              <a:rPr dirty="0" sz="2400" lang="en-US"/>
              <a:t>:Dharmapuram Adhinam Arts College,</a:t>
            </a:r>
            <a:endParaRPr altLang="en-US" lang="zh-CN"/>
          </a:p>
          <a:p>
            <a:r>
              <a:rPr altLang="en-US" lang="zh-CN"/>
              <a:t>Affiliated Annamalai University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010400" y="632412"/>
            <a:ext cx="3261148" cy="601999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6" name=""/>
          <p:cNvSpPr txBox="1"/>
          <p:nvPr/>
        </p:nvSpPr>
        <p:spPr>
          <a:xfrm>
            <a:off x="1046938" y="1695450"/>
            <a:ext cx="7109973" cy="2186940"/>
          </a:xfrm>
          <a:prstGeom prst="rect"/>
        </p:spPr>
        <p:txBody>
          <a:bodyPr rtlCol="0" wrap="square">
            <a:spAutoFit/>
          </a:bodyPr>
          <a:p>
            <a:r>
              <a:rPr b="1" sz="2800" lang="en-GB">
                <a:solidFill>
                  <a:srgbClr val="000000"/>
                </a:solidFill>
              </a:rPr>
              <a:t>The project has been a resounding
success, empowering students and young
leaders with the, knowledge and
confidence to become innovation problem
-solvers and change makers.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*creative Student Portfolio Using FWD</a:t>
            </a:r>
            <a:endParaRPr dirty="0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 rot="21588174">
            <a:off x="964982" y="2018491"/>
            <a:ext cx="8258349" cy="2225040"/>
          </a:xfrm>
          <a:prstGeom prst="rect"/>
        </p:spPr>
        <p:txBody>
          <a:bodyPr rtlCol="0" wrap="square">
            <a:spAutoFit/>
          </a:bodyPr>
          <a:p>
            <a:r>
              <a:rPr b="1" sz="3600" lang="en-GB">
                <a:solidFill>
                  <a:srgbClr val="000000"/>
                </a:solidFill>
              </a:rPr>
              <a:t>A digital portfolio provides an interactive
and accessible platform to perform to
perform achievements, skills
and experiences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1086301" y="1857375"/>
            <a:ext cx="7571924" cy="3469640"/>
          </a:xfrm>
          <a:prstGeom prst="rect"/>
        </p:spPr>
        <p:txBody>
          <a:bodyPr rtlCol="0" wrap="square">
            <a:spAutoFit/>
          </a:bodyPr>
          <a:p>
            <a:r>
              <a:rPr b="1" sz="3200" lang="en-GB">
                <a:solidFill>
                  <a:srgbClr val="000000"/>
                </a:solidFill>
              </a:rPr>
              <a:t>The aims to empower students and young
leaders with the skills, knowledge and
confidence to become innovation
problem-solves and change-makers.The
project focuses on developing leadership
qualities, fostering creativity and promoting
social responsibility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>
            <a:off x="943128" y="2471820"/>
            <a:ext cx="6880102" cy="1348740"/>
          </a:xfrm>
          <a:prstGeom prst="rect"/>
        </p:spPr>
        <p:txBody>
          <a:bodyPr rtlCol="0" wrap="square">
            <a:spAutoFit/>
          </a:bodyPr>
          <a:p>
            <a:r>
              <a:rPr b="1" sz="2800" lang="en-GB">
                <a:solidFill>
                  <a:srgbClr val="000000"/>
                </a:solidFill>
              </a:rPr>
              <a:t>*Students(projects, resumes)
*Job seekers(career counseling)
*young professionals(leadership skills)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3074050" y="2754629"/>
            <a:ext cx="4222008" cy="1348740"/>
          </a:xfrm>
          <a:prstGeom prst="rect"/>
        </p:spPr>
        <p:txBody>
          <a:bodyPr rtlCol="0" wrap="square">
            <a:spAutoFit/>
          </a:bodyPr>
          <a:p>
            <a:r>
              <a:rPr b="1" sz="2800" lang="en-GB">
                <a:solidFill>
                  <a:srgbClr val="000000"/>
                </a:solidFill>
              </a:rPr>
              <a:t>#HTML--&gt;Structure
#Css--&gt;Styling
#JS--&gt;Interactivity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4" name=""/>
          <p:cNvSpPr txBox="1"/>
          <p:nvPr/>
        </p:nvSpPr>
        <p:spPr>
          <a:xfrm>
            <a:off x="2318060" y="1242059"/>
            <a:ext cx="4697052" cy="2186940"/>
          </a:xfrm>
          <a:prstGeom prst="rect"/>
        </p:spPr>
        <p:txBody>
          <a:bodyPr rtlCol="0" wrap="square">
            <a:spAutoFit/>
          </a:bodyPr>
          <a:p>
            <a:r>
              <a:rPr b="1" sz="2800" lang="en-GB">
                <a:solidFill>
                  <a:srgbClr val="000000"/>
                </a:solidFill>
              </a:rPr>
              <a:t>*Home/About Me
*project
*skills
*contact
*Responsive layout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5" name=""/>
          <p:cNvSpPr txBox="1"/>
          <p:nvPr/>
        </p:nvSpPr>
        <p:spPr>
          <a:xfrm>
            <a:off x="1360478" y="1624228"/>
            <a:ext cx="7388596" cy="2606040"/>
          </a:xfrm>
          <a:prstGeom prst="rect"/>
        </p:spPr>
        <p:txBody>
          <a:bodyPr rtlCol="0" wrap="square">
            <a:spAutoFit/>
          </a:bodyPr>
          <a:p>
            <a:r>
              <a:rPr b="1" sz="2800" lang="en-GB">
                <a:solidFill>
                  <a:srgbClr val="000000"/>
                </a:solidFill>
              </a:rPr>
              <a:t>*Navigation bar-with smooth
scrolling
*project showcase with image/
details
*contact form(validation)
*Responsive design for all devices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2025-09-02T05:22:23Z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4752ea54471e4f6f82b49c8be0b90ed6</vt:lpwstr>
  </property>
</Properties>
</file>