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712FBB-CED6-41DE-9258-C127D2BE45F0}">
  <a:tblStyle styleId="{01712FBB-CED6-41DE-9258-C127D2BE4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{01712FBB-CED6-41DE-9258-C127D2BE45F0}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