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62F727-FC42-4FCA-A7F8-E62DBA5120AE}">
  <a:tblStyle styleId="{D762F727-FC42-4FCA-A7F8-E62DBA5120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now you should have gone through the “warm-up” project, covering: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and Validating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User Interactions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2090" l="0" r="0" t="7403"/>
          <a:stretch/>
        </p:blipFill>
        <p:spPr>
          <a:xfrm>
            <a:off x="3552650" y="2102350"/>
            <a:ext cx="2038700" cy="29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{D762F727-FC42-4FCA-A7F8-E62DBA5120AE}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{D762F727-FC42-4FCA-A7F8-E62DBA5120AE}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{D762F727-FC42-4FCA-A7F8-E62DBA5120AE}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{D762F727-FC42-4FCA-A7F8-E62DBA5120AE}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{D762F727-FC42-4FCA-A7F8-E62DBA5120AE}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{D762F727-FC42-4FCA-A7F8-E62DBA5120AE}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