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D89DBC-F1E9-4DD6-B180-6C124A5B59C2}">
  <a:tblStyle styleId="{07D89DBC-F1E9-4DD6-B180-6C124A5B59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{07D89DBC-F1E9-4DD6-B180-6C124A5B59C2}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