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7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89" r:id="rId10"/>
    <p:sldId id="269" r:id="rId11"/>
    <p:sldId id="274" r:id="rId12"/>
    <p:sldId id="271" r:id="rId13"/>
    <p:sldId id="267" r:id="rId14"/>
    <p:sldId id="273" r:id="rId15"/>
    <p:sldId id="277" r:id="rId16"/>
    <p:sldId id="278" r:id="rId17"/>
    <p:sldId id="279" r:id="rId18"/>
    <p:sldId id="280" r:id="rId19"/>
    <p:sldId id="281" r:id="rId20"/>
    <p:sldId id="283" r:id="rId21"/>
    <p:sldId id="284" r:id="rId22"/>
    <p:sldId id="287" r:id="rId23"/>
    <p:sldId id="288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EF023-0E8B-4025-A621-44272FFA887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FB8D4-2B1D-46C9-A737-545D06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1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9C6698-8A63-47F1-A20C-045F1CCA0AC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561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8342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299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1930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518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8066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2417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408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2751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054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6295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5350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Online Billing System for Cafeteria products using Resource Oriented architecture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474" y="2667000"/>
            <a:ext cx="8594725" cy="30972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Final Report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lvl="1"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Krishna Kumar 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2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8488047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0870"/>
            <a:ext cx="7848600" cy="68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95066"/>
            <a:ext cx="6629400" cy="59436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59026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Class diagram architecture for Rest services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23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E-R Diagram for Backend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07" y="1066800"/>
            <a:ext cx="865339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64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Mobile Application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599" y="1261280"/>
            <a:ext cx="101738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61281"/>
            <a:ext cx="2625279" cy="415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evice-2015-10-21-1549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48" y="1255706"/>
            <a:ext cx="2665608" cy="416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device-2015-10-21-1551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25" y="1276178"/>
            <a:ext cx="2586194" cy="4144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Mobile Application[Cont.]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61" y="1100919"/>
            <a:ext cx="2609056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100919"/>
            <a:ext cx="2590800" cy="431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device-2015-10-21-1548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430" y="1119115"/>
            <a:ext cx="2576887" cy="429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23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Mobile Application[Cont.]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05385"/>
            <a:ext cx="2590800" cy="431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005385"/>
            <a:ext cx="2590800" cy="431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845" y="1005385"/>
            <a:ext cx="2590800" cy="431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846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Mobile Application[Cont.]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2" name="Picture 2" descr="device-2015-11-07-1913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295398"/>
            <a:ext cx="2618767" cy="439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device-2015-10-21-1550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891" y="1295397"/>
            <a:ext cx="2639499" cy="439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15" y="1296534"/>
            <a:ext cx="2638817" cy="439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359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Kiosk Application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914400"/>
            <a:ext cx="5562600" cy="565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195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Mock Screenshots for Admin Console-Locations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48736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52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Objective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basic objective of this work is to have a system that can ease the employees of </a:t>
            </a:r>
            <a:r>
              <a:rPr lang="en-US" sz="2800" dirty="0" smtClean="0"/>
              <a:t>AAA office </a:t>
            </a:r>
            <a:r>
              <a:rPr lang="en-US" sz="2800" dirty="0"/>
              <a:t>Chennai for their cafeteria billing process in an efficient and easy way. </a:t>
            </a:r>
            <a:endParaRPr lang="en-US" sz="2800" dirty="0" smtClean="0"/>
          </a:p>
          <a:p>
            <a:r>
              <a:rPr lang="en-US" sz="2800" dirty="0" smtClean="0"/>
              <a:t>Currently </a:t>
            </a:r>
            <a:r>
              <a:rPr lang="en-US" sz="2800" dirty="0"/>
              <a:t>the employees stand in long queue to get billed and pay for their food items losing </a:t>
            </a:r>
            <a:r>
              <a:rPr lang="en-US" sz="2800" dirty="0" smtClean="0"/>
              <a:t>productivity</a:t>
            </a:r>
          </a:p>
          <a:p>
            <a:r>
              <a:rPr lang="en-US" sz="2800" dirty="0" smtClean="0"/>
              <a:t>This system will assist the employees by presenting different ways to choose and order food items from their mobile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Admin Console-Categories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86" y="1600200"/>
            <a:ext cx="837482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800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Admin Console - Vendors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494986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210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Vendor Console-Items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46254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25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Vendor Console-Orders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4" r="836" b="11911"/>
          <a:stretch>
            <a:fillRect/>
          </a:stretch>
        </p:blipFill>
        <p:spPr bwMode="auto">
          <a:xfrm>
            <a:off x="457200" y="1295400"/>
            <a:ext cx="827339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4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Tools and Technologies used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Operating System </a:t>
            </a:r>
            <a:r>
              <a:rPr lang="en-US" sz="2400" dirty="0" smtClean="0"/>
              <a:t>- </a:t>
            </a:r>
            <a:r>
              <a:rPr lang="en-US" sz="2400" dirty="0"/>
              <a:t>Windows XP/7, Android OS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Languages  : </a:t>
            </a:r>
            <a:r>
              <a:rPr lang="en-US" sz="2400" dirty="0"/>
              <a:t>Java </a:t>
            </a:r>
            <a:r>
              <a:rPr lang="en-US" sz="2400" dirty="0" smtClean="0"/>
              <a:t>, JavaScript</a:t>
            </a:r>
            <a:endParaRPr lang="en-US" sz="2400" dirty="0"/>
          </a:p>
          <a:p>
            <a:r>
              <a:rPr lang="en-US" sz="2400" dirty="0" smtClean="0"/>
              <a:t>Framework  : </a:t>
            </a:r>
            <a:r>
              <a:rPr lang="en-US" sz="2400" dirty="0"/>
              <a:t>Android SDK, Java 1.7 JDK, </a:t>
            </a:r>
            <a:r>
              <a:rPr lang="en-US" sz="2400" dirty="0" smtClean="0"/>
              <a:t>Hibernate</a:t>
            </a:r>
            <a:r>
              <a:rPr lang="en-US" sz="2400" dirty="0"/>
              <a:t>, JAX-RS</a:t>
            </a:r>
          </a:p>
          <a:p>
            <a:r>
              <a:rPr lang="en-US" sz="2400" dirty="0" smtClean="0"/>
              <a:t>Database    </a:t>
            </a:r>
            <a:r>
              <a:rPr lang="en-US" sz="2400" dirty="0"/>
              <a:t>: MySQL</a:t>
            </a:r>
          </a:p>
          <a:p>
            <a:r>
              <a:rPr lang="en-US" sz="2400" dirty="0" smtClean="0"/>
              <a:t>Web server: </a:t>
            </a:r>
            <a:r>
              <a:rPr lang="en-US" sz="2400" dirty="0"/>
              <a:t>Apache Tomcat Server</a:t>
            </a:r>
          </a:p>
          <a:p>
            <a:r>
              <a:rPr lang="en-US" sz="2400" dirty="0" smtClean="0"/>
              <a:t>Build </a:t>
            </a:r>
            <a:r>
              <a:rPr lang="en-US" sz="2400" dirty="0"/>
              <a:t>Tool </a:t>
            </a:r>
            <a:r>
              <a:rPr lang="en-US" sz="2400" dirty="0" smtClean="0"/>
              <a:t> </a:t>
            </a:r>
            <a:r>
              <a:rPr lang="en-US" sz="2400" dirty="0"/>
              <a:t>: Maven</a:t>
            </a:r>
          </a:p>
          <a:p>
            <a:r>
              <a:rPr lang="en-US" sz="2400" smtClean="0"/>
              <a:t>Cloud : </a:t>
            </a:r>
            <a:r>
              <a:rPr lang="en-US" sz="2400" dirty="0"/>
              <a:t>Amazon Cloud</a:t>
            </a:r>
          </a:p>
          <a:p>
            <a:r>
              <a:rPr lang="en-US" sz="2400" dirty="0" smtClean="0"/>
              <a:t>UI </a:t>
            </a:r>
            <a:r>
              <a:rPr lang="en-US" sz="2400" dirty="0"/>
              <a:t>Framework for web application: Angular </a:t>
            </a:r>
            <a:r>
              <a:rPr lang="en-US" sz="2400" dirty="0" err="1"/>
              <a:t>js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77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Scope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0696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Scope </a:t>
            </a:r>
            <a:r>
              <a:rPr lang="en-US" sz="2800" b="1" dirty="0" smtClean="0"/>
              <a:t>of </a:t>
            </a:r>
            <a:r>
              <a:rPr lang="en-US" sz="2800" b="1" dirty="0"/>
              <a:t>dissertation</a:t>
            </a:r>
            <a:r>
              <a:rPr lang="en-US" sz="2800" dirty="0"/>
              <a:t> is to create </a:t>
            </a:r>
            <a:r>
              <a:rPr lang="en-US" sz="2800" dirty="0" smtClean="0"/>
              <a:t>a full </a:t>
            </a:r>
            <a:r>
              <a:rPr lang="en-US" sz="2800" dirty="0"/>
              <a:t>online system to buy food items in various food outlets in cafeteria of </a:t>
            </a:r>
            <a:r>
              <a:rPr lang="en-US" sz="2800" dirty="0" smtClean="0"/>
              <a:t>AAA office </a:t>
            </a:r>
            <a:r>
              <a:rPr lang="en-US" sz="2800" dirty="0"/>
              <a:t>Chennai offices by employees with their mobile handset </a:t>
            </a:r>
          </a:p>
          <a:p>
            <a:r>
              <a:rPr lang="en-US" sz="2800" dirty="0" smtClean="0"/>
              <a:t>A web based application </a:t>
            </a:r>
            <a:r>
              <a:rPr lang="en-US" sz="2800" dirty="0"/>
              <a:t>for vendors and admin to maintain the system. </a:t>
            </a:r>
            <a:endParaRPr lang="en-US" sz="2800" dirty="0" smtClean="0"/>
          </a:p>
          <a:p>
            <a:r>
              <a:rPr lang="en-US" sz="2800" dirty="0" smtClean="0"/>
              <a:t>A Kiosk application-desktop java application to view and print bill details.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Solution has been designed to use light weighted </a:t>
            </a:r>
            <a:r>
              <a:rPr lang="en-US" sz="2800" dirty="0" err="1"/>
              <a:t>RestFul</a:t>
            </a:r>
            <a:r>
              <a:rPr lang="en-US" sz="2800" dirty="0"/>
              <a:t> Web services for data interchange among its components and also cost effective by employing Open source framework and tools.</a:t>
            </a:r>
          </a:p>
        </p:txBody>
      </p:sp>
    </p:spTree>
    <p:extLst>
      <p:ext uri="{BB962C8B-B14F-4D97-AF65-F5344CB8AC3E}">
        <p14:creationId xmlns:p14="http://schemas.microsoft.com/office/powerpoint/2010/main" val="16973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</a:rPr>
              <a:t> </a:t>
            </a: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    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>
                <a:solidFill>
                  <a:srgbClr val="0070C0"/>
                </a:solidFill>
              </a:rPr>
              <a:t>Advantages of the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lvl="1"/>
            <a:r>
              <a:rPr lang="en-US" dirty="0"/>
              <a:t>Automated and Cost effective solution.</a:t>
            </a:r>
          </a:p>
          <a:p>
            <a:pPr lvl="1"/>
            <a:r>
              <a:rPr lang="en-US" dirty="0"/>
              <a:t>Easy implementation in </a:t>
            </a:r>
            <a:r>
              <a:rPr lang="en-US" dirty="0" smtClean="0"/>
              <a:t>AAA office </a:t>
            </a:r>
            <a:r>
              <a:rPr lang="en-US" dirty="0"/>
              <a:t>premises.</a:t>
            </a:r>
          </a:p>
          <a:p>
            <a:pPr lvl="1"/>
            <a:r>
              <a:rPr lang="en-US" dirty="0"/>
              <a:t>Reduces unwanted usage of cafeteria billing space.</a:t>
            </a:r>
          </a:p>
          <a:p>
            <a:pPr lvl="1"/>
            <a:r>
              <a:rPr lang="en-US" dirty="0"/>
              <a:t>Highly flexible system architecture with easy plugin options for new components into the system.</a:t>
            </a:r>
          </a:p>
          <a:p>
            <a:pPr lvl="1"/>
            <a:r>
              <a:rPr lang="en-US" dirty="0"/>
              <a:t>Increases productivity and reduces stress  among employees</a:t>
            </a:r>
          </a:p>
          <a:p>
            <a:pPr lvl="1"/>
            <a:r>
              <a:rPr lang="en-US" dirty="0"/>
              <a:t>Increase customer satisfaction for vendors.</a:t>
            </a:r>
          </a:p>
          <a:p>
            <a:pPr lvl="1"/>
            <a:r>
              <a:rPr lang="en-US" dirty="0"/>
              <a:t>Easy maintenance for vendors and admin.</a:t>
            </a:r>
          </a:p>
          <a:p>
            <a:pPr lvl="1"/>
            <a:r>
              <a:rPr lang="en-US" dirty="0"/>
              <a:t>Optimized mobile data usage by communicating through  Restful based web services</a:t>
            </a:r>
          </a:p>
          <a:p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2157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Project Plan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838200"/>
            <a:ext cx="67246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4" y="495300"/>
            <a:ext cx="8429625" cy="605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Solution Architecture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3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Presentation </a:t>
            </a:r>
            <a:r>
              <a:rPr lang="en-US" b="1" dirty="0"/>
              <a:t>Layer</a:t>
            </a:r>
            <a:r>
              <a:rPr lang="en-US" b="1" dirty="0" smtClean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• Web </a:t>
            </a:r>
            <a:r>
              <a:rPr lang="en-US" dirty="0"/>
              <a:t>Application for admin and vendor can be viewed through HTML compatible browsers.</a:t>
            </a:r>
          </a:p>
          <a:p>
            <a:pPr marL="0" indent="0">
              <a:buNone/>
            </a:pPr>
            <a:r>
              <a:rPr lang="en-US" dirty="0" smtClean="0"/>
              <a:t>• Mobile </a:t>
            </a:r>
            <a:r>
              <a:rPr lang="en-US" dirty="0"/>
              <a:t>Application for Employees or End users </a:t>
            </a:r>
            <a:r>
              <a:rPr lang="en-US" dirty="0" smtClean="0"/>
              <a:t>that can </a:t>
            </a:r>
            <a:r>
              <a:rPr lang="en-US" dirty="0"/>
              <a:t>be installed in Android mobile devices.</a:t>
            </a:r>
          </a:p>
          <a:p>
            <a:pPr marL="0" indent="0">
              <a:buNone/>
            </a:pPr>
            <a:r>
              <a:rPr lang="en-US" dirty="0" smtClean="0"/>
              <a:t>• Kiosk </a:t>
            </a:r>
            <a:r>
              <a:rPr lang="en-US" dirty="0"/>
              <a:t>Application can be installed and used in desktops with JDK1.6/JRE </a:t>
            </a:r>
            <a:r>
              <a:rPr lang="en-US" dirty="0" smtClean="0"/>
              <a:t>1.6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Business Logic Layer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dirty="0"/>
              <a:t>Business Logic layer will be implemented using JAX RS framework as Restful web services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 Access Layer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dirty="0"/>
              <a:t>Data access layer will be implemented using Hibernate framework, which is a open source java persistence framework.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Restful web services and Web Application will be hosted as same application for demo purpose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4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Solution Architecture (Cont’d..)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dirty="0"/>
              <a:t>Admin and Vendor Console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2000" dirty="0"/>
              <a:t>Used by the admin and vendor to manipulate data such as </a:t>
            </a:r>
            <a:r>
              <a:rPr lang="en-US" sz="2000" dirty="0" smtClean="0"/>
              <a:t>items , categories ,vendors , location </a:t>
            </a:r>
            <a:r>
              <a:rPr lang="en-US" sz="2000" dirty="0"/>
              <a:t>in the </a:t>
            </a:r>
            <a:r>
              <a:rPr lang="en-US" sz="2000" dirty="0" smtClean="0"/>
              <a:t>database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Mobile </a:t>
            </a:r>
            <a:r>
              <a:rPr lang="en-US" sz="2000" b="1" dirty="0" smtClean="0"/>
              <a:t>Application – My Cafeteria :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2000" dirty="0"/>
              <a:t>Used by the End Users or employees to search food items and order the </a:t>
            </a:r>
            <a:r>
              <a:rPr lang="en-US" sz="2000" dirty="0" smtClean="0"/>
              <a:t>same, adding items as favorites, viewing the order details.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Kiosk application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2000" dirty="0" smtClean="0"/>
              <a:t>Used </a:t>
            </a:r>
            <a:r>
              <a:rPr lang="en-US" sz="2000" dirty="0"/>
              <a:t>by the end users or employees at the cafeteria location to generate the bill. </a:t>
            </a:r>
            <a:r>
              <a:rPr lang="en-US" sz="2000" dirty="0" smtClean="0"/>
              <a:t>By entering the secret code present in the order ,the user can view and print the bill for the food items.</a:t>
            </a:r>
          </a:p>
          <a:p>
            <a:pPr marL="457200" lvl="1" indent="0">
              <a:buNone/>
            </a:pPr>
            <a:r>
              <a:rPr lang="en-US" sz="2000" b="1" dirty="0" smtClean="0"/>
              <a:t>Restful Web Services:</a:t>
            </a:r>
          </a:p>
          <a:p>
            <a:pPr marL="457200" lvl="1" indent="0">
              <a:buNone/>
            </a:pPr>
            <a:r>
              <a:rPr lang="en-US" sz="2000" dirty="0" smtClean="0"/>
              <a:t>All the above components communicate with the database through this Web service component . The communication protocol used is JSON format.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90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99" y="2993272"/>
            <a:ext cx="7314339" cy="2522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869" y="5297473"/>
            <a:ext cx="6781800" cy="143241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4690" y="556418"/>
            <a:ext cx="7861248" cy="2788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3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2033</TotalTime>
  <Words>532</Words>
  <Application>Microsoft Office PowerPoint</Application>
  <PresentationFormat>On-screen Show (4:3)</PresentationFormat>
  <Paragraphs>69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Online Billing System for Cafeteria products using Resource Oriented architecture approach</vt:lpstr>
      <vt:lpstr>Objective</vt:lpstr>
      <vt:lpstr>Scope</vt:lpstr>
      <vt:lpstr>       Advantages of the system </vt:lpstr>
      <vt:lpstr>Project Plan</vt:lpstr>
      <vt:lpstr>PowerPoint Presentation</vt:lpstr>
      <vt:lpstr>Solution Architecture</vt:lpstr>
      <vt:lpstr>Solution Architecture (Cont’d..)</vt:lpstr>
      <vt:lpstr>Flow Diagram</vt:lpstr>
      <vt:lpstr>PowerPoint Presentation</vt:lpstr>
      <vt:lpstr>PowerPoint Presentation</vt:lpstr>
      <vt:lpstr>Class diagram architecture for Rest services</vt:lpstr>
      <vt:lpstr>PowerPoint Presentation</vt:lpstr>
      <vt:lpstr>Screenshots for Mobile Application</vt:lpstr>
      <vt:lpstr>Screenshots for Mobile Application[Cont.]</vt:lpstr>
      <vt:lpstr>Screenshots for Mobile Application[Cont.]</vt:lpstr>
      <vt:lpstr>Screenshots for Mobile Application[Cont.]</vt:lpstr>
      <vt:lpstr>Screenshots for Kiosk Application</vt:lpstr>
      <vt:lpstr>Mock Screenshots for Admin Console-Locations</vt:lpstr>
      <vt:lpstr>Screenshots for Admin Console-Categories</vt:lpstr>
      <vt:lpstr>Screenshots for Admin Console - Vendors</vt:lpstr>
      <vt:lpstr>Screenshots for Vendor Console-Items</vt:lpstr>
      <vt:lpstr>Screenshots for Vendor Console-Orders</vt:lpstr>
      <vt:lpstr>Tools and Technologies used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Service Segmentation</dc:title>
  <dc:creator>Lakshmanan, Hari</dc:creator>
  <cp:lastModifiedBy>Admin</cp:lastModifiedBy>
  <cp:revision>106</cp:revision>
  <dcterms:created xsi:type="dcterms:W3CDTF">2012-09-11T04:57:18Z</dcterms:created>
  <dcterms:modified xsi:type="dcterms:W3CDTF">2018-02-17T16:37:53Z</dcterms:modified>
</cp:coreProperties>
</file>