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7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4" r:id="rId10"/>
    <p:sldId id="269" r:id="rId11"/>
    <p:sldId id="271" r:id="rId12"/>
    <p:sldId id="267" r:id="rId13"/>
    <p:sldId id="273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F023-0E8B-4025-A621-44272FFA8878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FB8D4-2B1D-46C9-A737-545D06F5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9C6698-8A63-47F1-A20C-045F1CCA0AC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1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561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34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299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930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518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06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417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4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751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54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295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35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55636" y="7620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solidFill>
                  <a:srgbClr val="0070C0"/>
                </a:solidFill>
                <a:ea typeface="Calibri" pitchFamily="34" charset="0"/>
                <a:cs typeface="Calibri" pitchFamily="34" charset="0"/>
              </a:rPr>
              <a:t>Online Billing System for Cafeteria products using Resource Oriented architecture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474" y="2667000"/>
            <a:ext cx="8594725" cy="30972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         Mid Semester Report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Krishna Kumar G</a:t>
            </a:r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BITS ID: 2013HT78070</a:t>
            </a:r>
          </a:p>
          <a:p>
            <a:pPr lvl="1"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Cognizant ID: 355228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88047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95066"/>
            <a:ext cx="6629400" cy="5943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59026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Class diagram architecture for Rest services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3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E-R Diagram for Backend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7" name="Picture 3" descr="New Bitmap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2" y="990600"/>
            <a:ext cx="8488512" cy="566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6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2514600" cy="412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37039"/>
            <a:ext cx="2514600" cy="418368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44" y="1261281"/>
            <a:ext cx="2609056" cy="415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4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1" y="1100919"/>
            <a:ext cx="260905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100919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83" y="1113429"/>
            <a:ext cx="2837921" cy="433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23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45" y="1005385"/>
            <a:ext cx="2590800" cy="431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4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Mobile Application[Cont.]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399"/>
            <a:ext cx="2667000" cy="44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95398"/>
            <a:ext cx="2819400" cy="439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35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Kiosk Application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990600"/>
            <a:ext cx="6019800" cy="544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19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Mock Screenshots for Admin Console-Locations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1661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52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Admin Console-Categories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0" y="1447800"/>
            <a:ext cx="819174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80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Objective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basic objective of this work is to have a system that can ease the employees of Cognizant Chennai for their cafeteria billing process in an efficient and easy way. </a:t>
            </a:r>
            <a:endParaRPr lang="en-US" sz="2800" dirty="0" smtClean="0"/>
          </a:p>
          <a:p>
            <a:r>
              <a:rPr lang="en-US" sz="2800" dirty="0" smtClean="0"/>
              <a:t>Currently </a:t>
            </a:r>
            <a:r>
              <a:rPr lang="en-US" sz="2800" dirty="0"/>
              <a:t>the employees stand in long queue to get billed and pay for their food items losing </a:t>
            </a:r>
            <a:r>
              <a:rPr lang="en-US" sz="2800" dirty="0" smtClean="0"/>
              <a:t>productivity</a:t>
            </a:r>
          </a:p>
          <a:p>
            <a:r>
              <a:rPr lang="en-US" sz="2800" dirty="0" smtClean="0"/>
              <a:t>This system will assist the employees by presenting different ways to choose and order food items from their mobile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Admin Console - Vendors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6215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1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Screenshots for Vendor Console-Items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4" y="1066800"/>
            <a:ext cx="810039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4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Tools and Technologies used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 </a:t>
            </a:r>
            <a:r>
              <a:rPr lang="en-US" sz="2400" dirty="0" smtClean="0"/>
              <a:t>- </a:t>
            </a:r>
            <a:r>
              <a:rPr lang="en-US" sz="2400" dirty="0"/>
              <a:t>Windows XP/7, Android OS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Languages  : </a:t>
            </a:r>
            <a:r>
              <a:rPr lang="en-US" sz="2400" dirty="0"/>
              <a:t>Java </a:t>
            </a:r>
            <a:r>
              <a:rPr lang="en-US" sz="2400" dirty="0" smtClean="0"/>
              <a:t>, JavaScript</a:t>
            </a:r>
            <a:endParaRPr lang="en-US" sz="2400" dirty="0"/>
          </a:p>
          <a:p>
            <a:r>
              <a:rPr lang="en-US" sz="2400" dirty="0" smtClean="0"/>
              <a:t>Framework  : </a:t>
            </a:r>
            <a:r>
              <a:rPr lang="en-US" sz="2400" dirty="0"/>
              <a:t>Android SDK, Java 1.7 JDK, </a:t>
            </a:r>
            <a:r>
              <a:rPr lang="en-US" sz="2400" dirty="0" smtClean="0"/>
              <a:t>Hibernate</a:t>
            </a:r>
            <a:r>
              <a:rPr lang="en-US" sz="2400" dirty="0"/>
              <a:t>, JAX-RS</a:t>
            </a:r>
          </a:p>
          <a:p>
            <a:r>
              <a:rPr lang="en-US" sz="2400" dirty="0" smtClean="0"/>
              <a:t>Database    </a:t>
            </a:r>
            <a:r>
              <a:rPr lang="en-US" sz="2400" dirty="0"/>
              <a:t>: MySQL</a:t>
            </a:r>
          </a:p>
          <a:p>
            <a:r>
              <a:rPr lang="en-US" sz="2400" dirty="0" smtClean="0"/>
              <a:t>Web server: </a:t>
            </a:r>
            <a:r>
              <a:rPr lang="en-US" sz="2400" dirty="0"/>
              <a:t>Apache Tomcat Server</a:t>
            </a:r>
          </a:p>
          <a:p>
            <a:r>
              <a:rPr lang="en-US" sz="2400" dirty="0" smtClean="0"/>
              <a:t>Build </a:t>
            </a:r>
            <a:r>
              <a:rPr lang="en-US" sz="2400" dirty="0"/>
              <a:t>Tool </a:t>
            </a:r>
            <a:r>
              <a:rPr lang="en-US" sz="2400" dirty="0" smtClean="0"/>
              <a:t> </a:t>
            </a:r>
            <a:r>
              <a:rPr lang="en-US" sz="2400" dirty="0"/>
              <a:t>: Maven</a:t>
            </a:r>
          </a:p>
          <a:p>
            <a:r>
              <a:rPr lang="en-US" sz="2400" dirty="0" smtClean="0"/>
              <a:t>Cloud </a:t>
            </a:r>
            <a:r>
              <a:rPr lang="en-US" sz="2400" dirty="0"/>
              <a:t>For Demo Purpose: Amazon Cloud</a:t>
            </a:r>
          </a:p>
          <a:p>
            <a:r>
              <a:rPr lang="en-US" sz="2400" dirty="0" smtClean="0"/>
              <a:t>UI </a:t>
            </a:r>
            <a:r>
              <a:rPr lang="en-US" sz="2400" dirty="0"/>
              <a:t>Framework for web application: Angular </a:t>
            </a:r>
            <a:r>
              <a:rPr lang="en-US" sz="2400" dirty="0" err="1"/>
              <a:t>js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7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Scope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Scope </a:t>
            </a:r>
            <a:r>
              <a:rPr lang="en-US" sz="2800" b="1" dirty="0" smtClean="0"/>
              <a:t>of </a:t>
            </a:r>
            <a:r>
              <a:rPr lang="en-US" sz="2800" b="1" dirty="0"/>
              <a:t>dissertation</a:t>
            </a:r>
            <a:r>
              <a:rPr lang="en-US" sz="2800" dirty="0"/>
              <a:t> is to create </a:t>
            </a:r>
            <a:r>
              <a:rPr lang="en-US" sz="2800" dirty="0" smtClean="0"/>
              <a:t>a full </a:t>
            </a:r>
            <a:r>
              <a:rPr lang="en-US" sz="2800" dirty="0"/>
              <a:t>online system to buy food items in various food outlets in cafeteria of cognizant Chennai offices by employees with their mobile handset </a:t>
            </a:r>
          </a:p>
          <a:p>
            <a:r>
              <a:rPr lang="en-US" sz="2800" dirty="0" smtClean="0"/>
              <a:t>A web based application </a:t>
            </a:r>
            <a:r>
              <a:rPr lang="en-US" sz="2800" dirty="0"/>
              <a:t>for vendors and admin to maintain the system. </a:t>
            </a:r>
            <a:endParaRPr lang="en-US" sz="2800" dirty="0" smtClean="0"/>
          </a:p>
          <a:p>
            <a:r>
              <a:rPr lang="en-US" sz="2800" dirty="0" smtClean="0"/>
              <a:t>A Kiosk application-desktop java application to view and print bill details.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Solution has been designed to use light weighted </a:t>
            </a:r>
            <a:r>
              <a:rPr lang="en-US" sz="2800" dirty="0" err="1"/>
              <a:t>RestFul</a:t>
            </a:r>
            <a:r>
              <a:rPr lang="en-US" sz="2800" dirty="0"/>
              <a:t> Web services for data interchange among its components and also cost effective by employing Open source framework and tools.</a:t>
            </a:r>
          </a:p>
        </p:txBody>
      </p:sp>
    </p:spTree>
    <p:extLst>
      <p:ext uri="{BB962C8B-B14F-4D97-AF65-F5344CB8AC3E}">
        <p14:creationId xmlns:p14="http://schemas.microsoft.com/office/powerpoint/2010/main" val="16973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0070C0"/>
                </a:solidFill>
              </a:rPr>
              <a:t> 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    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dirty="0">
                <a:solidFill>
                  <a:srgbClr val="0070C0"/>
                </a:solidFill>
              </a:rPr>
              <a:t>Advantages of the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dirty="0"/>
              <a:t>Automated and Cost effective solution.</a:t>
            </a:r>
          </a:p>
          <a:p>
            <a:pPr lvl="1"/>
            <a:r>
              <a:rPr lang="en-US" dirty="0"/>
              <a:t>Easy implementation in Cognizant premises.</a:t>
            </a:r>
          </a:p>
          <a:p>
            <a:pPr lvl="1"/>
            <a:r>
              <a:rPr lang="en-US" dirty="0"/>
              <a:t>Reduces unwanted usage of cafeteria billing space.</a:t>
            </a:r>
          </a:p>
          <a:p>
            <a:pPr lvl="1"/>
            <a:r>
              <a:rPr lang="en-US" dirty="0"/>
              <a:t>Highly flexible system architecture with easy plugin options for new components into the system.</a:t>
            </a:r>
          </a:p>
          <a:p>
            <a:pPr lvl="1"/>
            <a:r>
              <a:rPr lang="en-US" dirty="0"/>
              <a:t>Increases productivity and reduces stress  among employees</a:t>
            </a:r>
          </a:p>
          <a:p>
            <a:pPr lvl="1"/>
            <a:r>
              <a:rPr lang="en-US" dirty="0"/>
              <a:t>Increase customer satisfaction for vendors.</a:t>
            </a:r>
          </a:p>
          <a:p>
            <a:pPr lvl="1"/>
            <a:r>
              <a:rPr lang="en-US" dirty="0"/>
              <a:t>Easy maintenance for vendors and admin.</a:t>
            </a:r>
          </a:p>
          <a:p>
            <a:pPr lvl="1"/>
            <a:r>
              <a:rPr lang="en-US" dirty="0"/>
              <a:t>Optimized mobile data usage by communicating through  Restful based web services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15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Project Plan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8229600" cy="62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09600"/>
            <a:ext cx="7315199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Solution Architecture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Presentation </a:t>
            </a:r>
            <a:r>
              <a:rPr lang="en-US" b="1" dirty="0"/>
              <a:t>Layer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• Web </a:t>
            </a:r>
            <a:r>
              <a:rPr lang="en-US" dirty="0"/>
              <a:t>Application for admin and vendor can be viewed through HTML compatible browsers.</a:t>
            </a:r>
          </a:p>
          <a:p>
            <a:pPr marL="0" indent="0">
              <a:buNone/>
            </a:pPr>
            <a:r>
              <a:rPr lang="en-US" dirty="0" smtClean="0"/>
              <a:t>• Mobile </a:t>
            </a:r>
            <a:r>
              <a:rPr lang="en-US" dirty="0"/>
              <a:t>Application for Employees or End users </a:t>
            </a:r>
            <a:r>
              <a:rPr lang="en-US" dirty="0" smtClean="0"/>
              <a:t>that can </a:t>
            </a:r>
            <a:r>
              <a:rPr lang="en-US" dirty="0"/>
              <a:t>be installed in Android mobile devices.</a:t>
            </a:r>
          </a:p>
          <a:p>
            <a:pPr marL="0" indent="0">
              <a:buNone/>
            </a:pPr>
            <a:r>
              <a:rPr lang="en-US" dirty="0" smtClean="0"/>
              <a:t>• Kiosk </a:t>
            </a:r>
            <a:r>
              <a:rPr lang="en-US" dirty="0"/>
              <a:t>Application can be installed and used in desktops with JDK1.6/JRE </a:t>
            </a:r>
            <a:r>
              <a:rPr lang="en-US" dirty="0" smtClean="0"/>
              <a:t>1.6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Business Logic Layer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Business Logic layer will be implemented using JAX RS framework as Restful web services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Access Layer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/>
              <a:t>Data access layer will be implemented using Hibernate framework, which is a open source java persistence framework.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Restful web services and Web Application will be hosted as same application for demo purpose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Solution Architecture (Cont’d..)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/>
              <a:t>Admin and Vendor Console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Used by the admin and vendor to manipulate data such as </a:t>
            </a:r>
            <a:r>
              <a:rPr lang="en-US" sz="2000" dirty="0" smtClean="0"/>
              <a:t>items , categories ,vendors , location </a:t>
            </a:r>
            <a:r>
              <a:rPr lang="en-US" sz="2000" dirty="0"/>
              <a:t>in the </a:t>
            </a:r>
            <a:r>
              <a:rPr lang="en-US" sz="2000" dirty="0" smtClean="0"/>
              <a:t>database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Mobile </a:t>
            </a:r>
            <a:r>
              <a:rPr lang="en-US" sz="2000" b="1" dirty="0" smtClean="0"/>
              <a:t>Application – My Cafeteria 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/>
              <a:t>Used by the End Users or employees to search food items and order the </a:t>
            </a:r>
            <a:r>
              <a:rPr lang="en-US" sz="2000" dirty="0" smtClean="0"/>
              <a:t>same, adding items as favorites, viewing the order details.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Kiosk application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2000" dirty="0" smtClean="0"/>
              <a:t>Used </a:t>
            </a:r>
            <a:r>
              <a:rPr lang="en-US" sz="2000" dirty="0"/>
              <a:t>by the end users or employees at the cafeteria location to generate the bill. </a:t>
            </a:r>
            <a:r>
              <a:rPr lang="en-US" sz="2000" dirty="0" smtClean="0"/>
              <a:t>By entering the secret code present in the order ,the user can view and print the bill for the food items.</a:t>
            </a:r>
          </a:p>
          <a:p>
            <a:pPr marL="457200" lvl="1" indent="0">
              <a:buNone/>
            </a:pPr>
            <a:r>
              <a:rPr lang="en-US" sz="2000" b="1" dirty="0" smtClean="0"/>
              <a:t>Restful Web Services:</a:t>
            </a:r>
          </a:p>
          <a:p>
            <a:pPr marL="457200" lvl="1" indent="0">
              <a:buNone/>
            </a:pPr>
            <a:r>
              <a:rPr lang="en-US" sz="2000" dirty="0" smtClean="0"/>
              <a:t>All the above components communicate with the database through this Web service component . The communication protocol used is JSON format.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0870"/>
            <a:ext cx="7848600" cy="6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1928</TotalTime>
  <Words>537</Words>
  <Application>Microsoft Office PowerPoint</Application>
  <PresentationFormat>On-screen Show (4:3)</PresentationFormat>
  <Paragraphs>69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Online Billing System for Cafeteria products using Resource Oriented architecture approach</vt:lpstr>
      <vt:lpstr>Objective</vt:lpstr>
      <vt:lpstr>Scope</vt:lpstr>
      <vt:lpstr>       Advantages of the system </vt:lpstr>
      <vt:lpstr>Project Plan</vt:lpstr>
      <vt:lpstr>PowerPoint Presentation</vt:lpstr>
      <vt:lpstr>Solution Architecture</vt:lpstr>
      <vt:lpstr>Solution Architecture (Cont’d..)</vt:lpstr>
      <vt:lpstr>PowerPoint Presentation</vt:lpstr>
      <vt:lpstr>PowerPoint Presentation</vt:lpstr>
      <vt:lpstr>Class diagram architecture for Rest services</vt:lpstr>
      <vt:lpstr>PowerPoint Presentation</vt:lpstr>
      <vt:lpstr>Screenshots for Mobile Application</vt:lpstr>
      <vt:lpstr>Screenshots for Mobile Application[Cont.]</vt:lpstr>
      <vt:lpstr>Screenshots for Mobile Application[Cont.]</vt:lpstr>
      <vt:lpstr>Screenshots for Mobile Application[Cont.]</vt:lpstr>
      <vt:lpstr>Screenshots for Kiosk Application</vt:lpstr>
      <vt:lpstr>Mock Screenshots for Admin Console-Locations</vt:lpstr>
      <vt:lpstr>Screenshots for Admin Console-Categories</vt:lpstr>
      <vt:lpstr>Screenshots for Admin Console - Vendors</vt:lpstr>
      <vt:lpstr>Screenshots for Vendor Console-Items</vt:lpstr>
      <vt:lpstr>Tools and Technologies used</vt:lpstr>
    </vt:vector>
  </TitlesOfParts>
  <Company>eBay,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Segmentation</dc:title>
  <dc:creator>Lakshmanan, Hari</dc:creator>
  <cp:lastModifiedBy>G, Krishna Kumar (Cognizant)</cp:lastModifiedBy>
  <cp:revision>89</cp:revision>
  <dcterms:created xsi:type="dcterms:W3CDTF">2012-09-11T04:57:18Z</dcterms:created>
  <dcterms:modified xsi:type="dcterms:W3CDTF">2015-09-15T11:32:10Z</dcterms:modified>
</cp:coreProperties>
</file>