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DEF1-18C6-51D4-3FCC-0A28BB8A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E1612-6C57-B184-74A6-0D480B35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EB4-7EC5-5694-DCC1-9E4570D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D076-1333-9772-1957-FA56CD02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3ADF-2FEE-F761-BA8A-5910213D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CCE-A475-907E-8027-50F72C51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2EEB6-A732-9545-247F-6E7B2AFED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EB54-C4AF-D66A-1DA6-99AC67B9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2BC0-37FB-113A-CC61-70BCE0D0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EC04-03AE-2F4F-DDED-1B907C14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05F51-5DEA-F464-4B03-CF7997DA3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E9C3A-3C52-D463-57A5-8277444E9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B317-08FA-A12F-8700-800EDE60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5C8A-D8A6-84E9-FB62-4B6ED864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10A5-33FA-77BF-B0AF-5CB02A06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6943-FBC3-41FF-6F33-772CC1D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E85D-57F0-C9AB-BCB7-60507A19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046F-48A5-F186-ECCB-A28DB931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1966-CEE2-6DE0-70D2-F799DC2C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76F3-12EA-B8A9-0B97-4AD05B9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A4F7-B5E8-0767-0CCC-E6124991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590D-DC94-2906-8995-650B0122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FC12-34E8-2A97-C6C6-433E111E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1E3B-8986-B1BB-6222-9327D8E7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E0E5-5EE7-2B3C-6109-B539B065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02B-F64B-013A-6A78-08F26F97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FA25-AC06-74F8-306B-4F3D44C3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0CBF8-051F-7069-2176-44A46793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E2FA-9FD2-879B-B131-06D2CD68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6386-8763-D288-9DCE-8ACFC6D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02A5-B651-5334-8C99-96DF8951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89F8-99B8-7C62-6DD0-2D45E909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5715-3B8A-6F0B-E035-948882EC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020C-B4A9-8641-1B98-3F8C40EB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966FE-7813-99F2-A3C5-746F1DE5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5FC1-0C65-FA76-092C-137929D4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B0305-2705-98FB-71AF-01668C38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DAE21-0D82-542A-4F44-45717938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F9A3B-4FEC-AA40-16F7-6054D0F9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B774-F626-7412-8343-4FEC8C01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A6DD3-35D4-58E8-763A-4FDBB055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AA72C-52DF-371C-3684-F0A4D06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AC4B6-31EF-0147-98A7-2F21D3C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15B75-3990-1289-C4DE-E7202DC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9A7CD-9326-EF31-D451-75F3173D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917A2-9A3E-1FC8-1D23-B89C5D5F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8ACC-64E4-52D4-51F1-62D1E000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A6AB-85C8-6A86-0C15-E1D5F20B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D7BF5-5E89-67DD-9A51-4667A23E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548E-DDFD-FABA-7AA0-0244BB86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2793-1504-667B-A812-F0F7134C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8977-B309-51DE-870A-15F546F6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1843-E1CE-2ED2-BF54-872E157A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1A02-1819-74D8-ADF8-AF462F96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E58E1-768C-B4ED-C433-8DFE2C4C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2227-679B-2563-7335-CA9F37A6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9FD4-02C4-5238-8DA4-CB6C5AEE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3151-012C-7557-90A9-E776A728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6E7C5-B40D-9822-E217-75AB4CA2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E7D-1777-DDF5-D03E-2AC1C994F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6B85-02F8-AF5A-11CC-B6C9C44F4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758A-0D45-49FF-A2DB-ED1068D3C2F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5A53-2B2C-844D-DA16-835FBA80A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FED2-F8F3-3CBF-BC17-98ABA91D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F2D4-5979-4128-9129-2A7125B98C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BE743-8AC1-4982-FFB7-7AAC9B367AB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73750" y="6626860"/>
            <a:ext cx="4762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8477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F755-ECB1-00AA-5CF1-43DB9267C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Coding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2485-02C9-6F9D-3D2A-B583F0D0A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3FDE-2E47-752C-C3E0-04C535C1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7F5F-4E7A-CAAA-0A5D-4F9CF45A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variables, and attributes should be in lowercase_ underscore format. </a:t>
            </a:r>
          </a:p>
          <a:p>
            <a:r>
              <a:rPr lang="en-US" dirty="0"/>
              <a:t> Protected instance attributes should be in _</a:t>
            </a:r>
            <a:r>
              <a:rPr lang="en-US" dirty="0" err="1"/>
              <a:t>leading_underscore</a:t>
            </a:r>
            <a:r>
              <a:rPr lang="en-US" dirty="0"/>
              <a:t> format. </a:t>
            </a:r>
          </a:p>
          <a:p>
            <a:r>
              <a:rPr lang="en-US" dirty="0"/>
              <a:t>Private instance attributes should be in __</a:t>
            </a:r>
            <a:r>
              <a:rPr lang="en-US" dirty="0" err="1"/>
              <a:t>double_leading</a:t>
            </a:r>
            <a:r>
              <a:rPr lang="en-US" dirty="0"/>
              <a:t>_ underscore format. </a:t>
            </a:r>
          </a:p>
          <a:p>
            <a:r>
              <a:rPr lang="en-US" dirty="0"/>
              <a:t>Classes (including exceptions) should be in </a:t>
            </a:r>
            <a:r>
              <a:rPr lang="en-US" dirty="0" err="1"/>
              <a:t>CapitalizedWord</a:t>
            </a:r>
            <a:r>
              <a:rPr lang="en-US" dirty="0"/>
              <a:t> format. </a:t>
            </a:r>
          </a:p>
        </p:txBody>
      </p:sp>
    </p:spTree>
    <p:extLst>
      <p:ext uri="{BB962C8B-B14F-4D97-AF65-F5344CB8AC3E}">
        <p14:creationId xmlns:p14="http://schemas.microsoft.com/office/powerpoint/2010/main" val="113600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1DC7-06F6-B237-5C58-3C21C12D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A04D-3F84-FC70-DE93-D48C5484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Module-level constants should be in ALL_CAPS format.</a:t>
            </a:r>
          </a:p>
          <a:p>
            <a:r>
              <a:rPr lang="en-US" dirty="0"/>
              <a:t>  Instance methods in classes should use self, which refers to the object, as the name of the first parameter. </a:t>
            </a:r>
          </a:p>
          <a:p>
            <a:r>
              <a:rPr lang="en-US" dirty="0"/>
              <a:t> Class methods should use </a:t>
            </a:r>
            <a:r>
              <a:rPr lang="en-US" dirty="0" err="1"/>
              <a:t>cls</a:t>
            </a:r>
            <a:r>
              <a:rPr lang="en-US" dirty="0"/>
              <a:t>, which refers to the class, as the name of the first parameter</a:t>
            </a:r>
          </a:p>
        </p:txBody>
      </p:sp>
    </p:spTree>
    <p:extLst>
      <p:ext uri="{BB962C8B-B14F-4D97-AF65-F5344CB8AC3E}">
        <p14:creationId xmlns:p14="http://schemas.microsoft.com/office/powerpoint/2010/main" val="60371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23EF-C782-5620-9616-0E9C4681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coding standards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600E-3DA3-1B28-C325-EE01EC15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C-style format specifiers like %d, you can specify placeholders with {}/f ’string</a:t>
            </a:r>
          </a:p>
          <a:p>
            <a:r>
              <a:rPr lang="en-US" dirty="0"/>
              <a:t>Move complex expressions into helper functions, especially if you need to use the same logic repeatedly</a:t>
            </a:r>
          </a:p>
          <a:p>
            <a:r>
              <a:rPr lang="en-US" dirty="0"/>
              <a:t>An if/else expression provides a more readable alternative to using the Boolean operators or and in expressions</a:t>
            </a:r>
          </a:p>
        </p:txBody>
      </p:sp>
    </p:spTree>
    <p:extLst>
      <p:ext uri="{BB962C8B-B14F-4D97-AF65-F5344CB8AC3E}">
        <p14:creationId xmlns:p14="http://schemas.microsoft.com/office/powerpoint/2010/main" val="68160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5042-8AD2-DD4E-929D-B82B5463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unpacking over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BC2C-1E0E-2879-A0A3-E4BD92B4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special syntax called unpacking for assigning multiple values in a single statement</a:t>
            </a:r>
          </a:p>
          <a:p>
            <a:r>
              <a:rPr lang="en-US" dirty="0"/>
              <a:t>Unpacking is generalized in Python and can be applied to any </a:t>
            </a:r>
            <a:r>
              <a:rPr lang="en-US" dirty="0" err="1"/>
              <a:t>iterable</a:t>
            </a:r>
            <a:r>
              <a:rPr lang="en-US" dirty="0"/>
              <a:t>, including many levels of </a:t>
            </a:r>
            <a:r>
              <a:rPr lang="en-US" dirty="0" err="1"/>
              <a:t>iterables</a:t>
            </a:r>
            <a:r>
              <a:rPr lang="en-US" dirty="0"/>
              <a:t> within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r>
              <a:rPr lang="en-US" dirty="0"/>
              <a:t>Reduce visual noise and increase code clarity by using unpacking to avoid explicitly indexing into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F0C92-1B5D-7767-046C-8B41F0E8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15" y="4449420"/>
            <a:ext cx="7598978" cy="20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8A93-A7A8-4FC5-3C3F-725458C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enumerate over range 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2095-C934-62B0-9477-5DFA48EF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enumerate instead of looping over a range and indexing into a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DDBD1-548B-59A4-777A-8D67A280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23" y="2901950"/>
            <a:ext cx="5235301" cy="34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2BDF4-8A9F-91E4-8484-FE1F76D1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901950"/>
            <a:ext cx="2438400" cy="31718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2BF90E-10A7-E937-A1EC-C3223FBA94ED}"/>
              </a:ext>
            </a:extLst>
          </p:cNvPr>
          <p:cNvCxnSpPr/>
          <p:nvPr/>
        </p:nvCxnSpPr>
        <p:spPr>
          <a:xfrm>
            <a:off x="7315200" y="4606925"/>
            <a:ext cx="129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1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B92E-A46C-43B5-D1CA-47D46EEF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Build in Function/API over user defined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B062A-4F98-C6EA-E0E6-BFCE4776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062" y="1825625"/>
            <a:ext cx="6611007" cy="4351338"/>
          </a:xfrm>
        </p:spPr>
      </p:pic>
    </p:spTree>
    <p:extLst>
      <p:ext uri="{BB962C8B-B14F-4D97-AF65-F5344CB8AC3E}">
        <p14:creationId xmlns:p14="http://schemas.microsoft.com/office/powerpoint/2010/main" val="19094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Coding Standards</vt:lpstr>
      <vt:lpstr>Naming convention</vt:lpstr>
      <vt:lpstr>Naming convention</vt:lpstr>
      <vt:lpstr>Python coding standards </vt:lpstr>
      <vt:lpstr>Prefer unpacking over indexing</vt:lpstr>
      <vt:lpstr>Use enumerate over range in loops</vt:lpstr>
      <vt:lpstr>Use Build in Function/API over user defined</vt:lpstr>
    </vt:vector>
  </TitlesOfParts>
  <Company>APTIV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Bharanidharan</dc:creator>
  <cp:lastModifiedBy>S, Bharanidharan</cp:lastModifiedBy>
  <cp:revision>27</cp:revision>
  <dcterms:created xsi:type="dcterms:W3CDTF">2024-12-10T13:37:26Z</dcterms:created>
  <dcterms:modified xsi:type="dcterms:W3CDTF">2024-12-11T04:42:09Z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45d81b-0f42-495e-8347-551223c9dd3e_Enabled">
    <vt:lpwstr>true</vt:lpwstr>
  </property>
  <property fmtid="{D5CDD505-2E9C-101B-9397-08002B2CF9AE}" pid="3" name="MSIP_Label_e545d81b-0f42-495e-8347-551223c9dd3e_SetDate">
    <vt:lpwstr>2024-12-10T13:37:53Z</vt:lpwstr>
  </property>
  <property fmtid="{D5CDD505-2E9C-101B-9397-08002B2CF9AE}" pid="4" name="MSIP_Label_e545d81b-0f42-495e-8347-551223c9dd3e_Method">
    <vt:lpwstr>Privileged</vt:lpwstr>
  </property>
  <property fmtid="{D5CDD505-2E9C-101B-9397-08002B2CF9AE}" pid="5" name="MSIP_Label_e545d81b-0f42-495e-8347-551223c9dd3e_Name">
    <vt:lpwstr>Internal</vt:lpwstr>
  </property>
  <property fmtid="{D5CDD505-2E9C-101B-9397-08002B2CF9AE}" pid="6" name="MSIP_Label_e545d81b-0f42-495e-8347-551223c9dd3e_SiteId">
    <vt:lpwstr>6b1311e5-123f-49db-acdf-8847c2d00bed</vt:lpwstr>
  </property>
  <property fmtid="{D5CDD505-2E9C-101B-9397-08002B2CF9AE}" pid="7" name="MSIP_Label_e545d81b-0f42-495e-8347-551223c9dd3e_ActionId">
    <vt:lpwstr>c3ef2a5b-4f9a-4f85-aee4-e081455138de</vt:lpwstr>
  </property>
  <property fmtid="{D5CDD505-2E9C-101B-9397-08002B2CF9AE}" pid="8" name="MSIP_Label_e545d81b-0f42-495e-8347-551223c9dd3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