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5"/>
    <p:sldMasterId id="2147483819" r:id="rId6"/>
  </p:sldMasterIdLst>
  <p:notesMasterIdLst>
    <p:notesMasterId r:id="rId22"/>
  </p:notesMasterIdLst>
  <p:sldIdLst>
    <p:sldId id="401" r:id="rId7"/>
    <p:sldId id="445" r:id="rId8"/>
    <p:sldId id="430" r:id="rId9"/>
    <p:sldId id="459" r:id="rId10"/>
    <p:sldId id="440" r:id="rId11"/>
    <p:sldId id="443" r:id="rId12"/>
    <p:sldId id="444" r:id="rId13"/>
    <p:sldId id="460" r:id="rId14"/>
    <p:sldId id="462" r:id="rId15"/>
    <p:sldId id="441" r:id="rId16"/>
    <p:sldId id="457" r:id="rId17"/>
    <p:sldId id="458" r:id="rId18"/>
    <p:sldId id="442" r:id="rId19"/>
    <p:sldId id="461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 with sample content" id="{4ADCAC6E-76FB-4742-A84B-05DC4F58187F}">
          <p14:sldIdLst>
            <p14:sldId id="401"/>
            <p14:sldId id="445"/>
            <p14:sldId id="430"/>
            <p14:sldId id="459"/>
            <p14:sldId id="440"/>
            <p14:sldId id="443"/>
            <p14:sldId id="444"/>
            <p14:sldId id="460"/>
            <p14:sldId id="462"/>
            <p14:sldId id="441"/>
            <p14:sldId id="457"/>
            <p14:sldId id="458"/>
            <p14:sldId id="442"/>
            <p14:sldId id="4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B2DE82"/>
    <a:srgbClr val="FFE07D"/>
    <a:srgbClr val="FFE699"/>
    <a:srgbClr val="FFFFFF"/>
    <a:srgbClr val="FF6600"/>
    <a:srgbClr val="FF9900"/>
    <a:srgbClr val="F2F2F2"/>
    <a:srgbClr val="475A64"/>
    <a:srgbClr val="81A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4730B-E37F-4C57-A6A2-1A53AB63E12D}" v="12" dt="2022-08-04T08:43:24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215" autoAdjust="0"/>
  </p:normalViewPr>
  <p:slideViewPr>
    <p:cSldViewPr snapToGrid="0" snapToObjects="1">
      <p:cViewPr>
        <p:scale>
          <a:sx n="77" d="100"/>
          <a:sy n="77" d="100"/>
        </p:scale>
        <p:origin x="912" y="21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287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63C2B-7622-0048-9737-00D777C842A4}" type="datetimeFigureOut">
              <a:rPr lang="en-US" smtClean="0"/>
              <a:t>12/13/2024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80450-3FB4-A045-97DC-2269F700E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81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 userDrawn="1"/>
        </p:nvSpPr>
        <p:spPr>
          <a:xfrm>
            <a:off x="-241739" y="1718442"/>
            <a:ext cx="491358" cy="4913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09600" y="1600200"/>
            <a:ext cx="7010400" cy="3352800"/>
          </a:xfrm>
        </p:spPr>
        <p:txBody>
          <a:bodyPr>
            <a:normAutofit/>
          </a:bodyPr>
          <a:lstStyle>
            <a:lvl1pPr>
              <a:defRPr sz="4800" cap="all" spc="200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72" y="6141573"/>
            <a:ext cx="2289401" cy="51563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81000"/>
            <a:ext cx="2743200" cy="304800"/>
          </a:xfrm>
        </p:spPr>
        <p:txBody>
          <a:bodyPr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657600" y="381000"/>
            <a:ext cx="3962400" cy="304800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657600" y="685800"/>
            <a:ext cx="3962400" cy="304800"/>
          </a:xfrm>
        </p:spPr>
        <p:txBody>
          <a:bodyPr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en-US" dirty="0"/>
              <a:t>Presenter Title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all out no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381000"/>
            <a:ext cx="8229600" cy="5486400"/>
          </a:xfrm>
        </p:spPr>
        <p:txBody>
          <a:bodyPr>
            <a:normAutofit/>
          </a:bodyPr>
          <a:lstStyle>
            <a:lvl1pPr>
              <a:defRPr sz="5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-241739" y="526132"/>
            <a:ext cx="491358" cy="4913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tex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0" y="1905000"/>
            <a:ext cx="10969246" cy="3962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text wide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0" y="1905000"/>
            <a:ext cx="10969246" cy="3657600"/>
          </a:xfrm>
        </p:spPr>
        <p:txBody>
          <a:bodyPr bIns="18288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609600" y="5562600"/>
            <a:ext cx="10969625" cy="609600"/>
          </a:xfrm>
          <a:solidFill>
            <a:schemeClr val="accent6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397247" y="1905000"/>
            <a:ext cx="5181600" cy="3962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0" y="1905000"/>
            <a:ext cx="5181600" cy="3962400"/>
          </a:xfrm>
        </p:spPr>
        <p:txBody>
          <a:bodyPr>
            <a:noAutofit/>
          </a:bodyPr>
          <a:lstStyle>
            <a:lvl7pPr>
              <a:defRPr baseline="0"/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397247" y="1905000"/>
            <a:ext cx="5181600" cy="3657600"/>
          </a:xfrm>
        </p:spPr>
        <p:txBody>
          <a:bodyPr bIns="18288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0" y="1905000"/>
            <a:ext cx="5181600" cy="3657600"/>
          </a:xfrm>
        </p:spPr>
        <p:txBody>
          <a:bodyPr bIns="182880">
            <a:noAutofit/>
          </a:bodyPr>
          <a:lstStyle>
            <a:lvl7pPr>
              <a:defRPr baseline="0"/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9"/>
          </p:nvPr>
        </p:nvSpPr>
        <p:spPr>
          <a:xfrm>
            <a:off x="609600" y="5562600"/>
            <a:ext cx="10969625" cy="609600"/>
          </a:xfrm>
          <a:solidFill>
            <a:schemeClr val="tx2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1905000"/>
            <a:ext cx="5181600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397247" y="1905000"/>
            <a:ext cx="5181600" cy="3962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5282625"/>
            <a:ext cx="518160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600" b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397247" y="1905000"/>
            <a:ext cx="5181600" cy="3974128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09600" y="1905000"/>
            <a:ext cx="5181600" cy="3968264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397247" y="5263575"/>
            <a:ext cx="5181600" cy="615553"/>
          </a:xfrm>
        </p:spPr>
        <p:txBody>
          <a:bodyPr lIns="182880" tIns="182880" rIns="182880" bIns="182880" anchor="b">
            <a:noAutofit/>
          </a:bodyPr>
          <a:lstStyle>
            <a:lvl1pPr>
              <a:defRPr sz="1600" b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out + image le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1905000"/>
            <a:ext cx="5181600" cy="3965448"/>
          </a:xfrm>
          <a:solidFill>
            <a:schemeClr val="accent4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397247" y="1905000"/>
            <a:ext cx="5181600" cy="3965448"/>
          </a:xfrm>
          <a:solidFill>
            <a:schemeClr val="tx2"/>
          </a:solidFill>
        </p:spPr>
        <p:txBody>
          <a:bodyPr lIns="365760" tIns="365760" rIns="365760" bIns="365760"/>
          <a:lstStyle>
            <a:lvl1pPr>
              <a:defRPr b="0">
                <a:solidFill>
                  <a:schemeClr val="bg1"/>
                </a:solidFill>
              </a:defRPr>
            </a:lvl1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5285673"/>
            <a:ext cx="5181599" cy="584775"/>
          </a:xfrm>
        </p:spPr>
        <p:txBody>
          <a:bodyPr lIns="182880" tIns="182880" rIns="182880" bIns="182880">
            <a:noAutofit/>
          </a:bodyPr>
          <a:lstStyle>
            <a:lvl1pPr>
              <a:defRPr sz="16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out + image r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397247" y="1910444"/>
            <a:ext cx="5181600" cy="3956955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397247" y="5282625"/>
            <a:ext cx="518160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09600" y="1905000"/>
            <a:ext cx="5486400" cy="3962400"/>
          </a:xfrm>
          <a:solidFill>
            <a:schemeClr val="tx2"/>
          </a:solidFill>
        </p:spPr>
        <p:txBody>
          <a:bodyPr lIns="365760" tIns="365760" rIns="365760" bIns="365760"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 baseline="0">
                <a:solidFill>
                  <a:schemeClr val="tx1"/>
                </a:solidFill>
              </a:defRPr>
            </a:lvl6pPr>
            <a:lvl7pPr>
              <a:defRPr baseline="0"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417823" y="1905000"/>
            <a:ext cx="3356353" cy="395999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1" y="1905000"/>
            <a:ext cx="3352800" cy="395999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8222494" y="1907406"/>
            <a:ext cx="3356353" cy="395999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908" y="6141328"/>
            <a:ext cx="2290482" cy="515875"/>
          </a:xfrm>
          <a:prstGeom prst="rect">
            <a:avLst/>
          </a:prstGeom>
        </p:spPr>
      </p:pic>
      <p:sp>
        <p:nvSpPr>
          <p:cNvPr id="15" name="Oval 14"/>
          <p:cNvSpPr/>
          <p:nvPr userDrawn="1"/>
        </p:nvSpPr>
        <p:spPr>
          <a:xfrm>
            <a:off x="-241739" y="1718442"/>
            <a:ext cx="491358" cy="4913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09600" y="1600200"/>
            <a:ext cx="7010400" cy="3352800"/>
          </a:xfrm>
        </p:spPr>
        <p:txBody>
          <a:bodyPr>
            <a:normAutofit/>
          </a:bodyPr>
          <a:lstStyle>
            <a:lvl1pPr>
              <a:defRPr sz="4800" cap="all" spc="200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81000"/>
            <a:ext cx="2743200" cy="304800"/>
          </a:xfrm>
        </p:spPr>
        <p:txBody>
          <a:bodyPr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657600" y="381000"/>
            <a:ext cx="3962400" cy="304800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657600" y="685800"/>
            <a:ext cx="3962400" cy="304800"/>
          </a:xfrm>
        </p:spPr>
        <p:txBody>
          <a:bodyPr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en-US" dirty="0"/>
              <a:t>Presenter Title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 column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417823" y="1905000"/>
            <a:ext cx="3356353" cy="3657600"/>
          </a:xfrm>
        </p:spPr>
        <p:txBody>
          <a:bodyPr bIns="182880"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1" y="1905000"/>
            <a:ext cx="3352800" cy="3657600"/>
          </a:xfrm>
        </p:spPr>
        <p:txBody>
          <a:bodyPr bIns="182880"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8222494" y="1907406"/>
            <a:ext cx="3356353" cy="3657600"/>
          </a:xfrm>
        </p:spPr>
        <p:txBody>
          <a:bodyPr bIns="182880"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20"/>
          </p:nvPr>
        </p:nvSpPr>
        <p:spPr>
          <a:xfrm>
            <a:off x="609600" y="5562600"/>
            <a:ext cx="10969625" cy="609600"/>
          </a:xfrm>
          <a:solidFill>
            <a:schemeClr val="accent6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07823" y="1905000"/>
            <a:ext cx="3352800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417823" y="1905000"/>
            <a:ext cx="3352800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8229600" y="1905000"/>
            <a:ext cx="3352800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07823" y="5282625"/>
            <a:ext cx="335280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7823" y="5282625"/>
            <a:ext cx="335280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/>
              <a:t>Image caption</a:t>
            </a:r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8226047" y="5282625"/>
            <a:ext cx="335280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text + image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1" y="1905000"/>
            <a:ext cx="3352800" cy="3970526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419600" y="1905000"/>
            <a:ext cx="3352800" cy="3970526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8229600" y="1905000"/>
            <a:ext cx="3352800" cy="3970526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5290751"/>
            <a:ext cx="3352800" cy="584775"/>
          </a:xfrm>
          <a:effectLst/>
        </p:spPr>
        <p:txBody>
          <a:bodyPr lIns="182880" tIns="182880" rIns="182880" bIns="182880" anchor="b">
            <a:norm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8229600" y="5290751"/>
            <a:ext cx="3352800" cy="584775"/>
          </a:xfrm>
          <a:effectLst/>
        </p:spPr>
        <p:txBody>
          <a:bodyPr lIns="182880" tIns="182880" rIns="182880" bIns="182880" anchor="b">
            <a:norm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/>
              <a:t>Image caption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text +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417823" y="1905000"/>
            <a:ext cx="3356353" cy="39624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1" y="1905000"/>
            <a:ext cx="3352800" cy="39624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8229600" y="1905000"/>
            <a:ext cx="3352800" cy="3962400"/>
          </a:xfrm>
          <a:solidFill>
            <a:schemeClr val="accent4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8226047" y="5282626"/>
            <a:ext cx="335280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411224" y="1905000"/>
            <a:ext cx="2566737" cy="39624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1" y="1905000"/>
            <a:ext cx="2564020" cy="3962400"/>
          </a:xfrm>
        </p:spPr>
        <p:txBody>
          <a:bodyPr>
            <a:noAutofit/>
          </a:bodyPr>
          <a:lstStyle>
            <a:lvl1pPr>
              <a:defRPr sz="2800"/>
            </a:lvl1pPr>
            <a:lvl7pPr>
              <a:defRPr>
                <a:solidFill>
                  <a:srgbClr val="929D96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215564" y="1905000"/>
            <a:ext cx="2566737" cy="39624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9019903" y="1905000"/>
            <a:ext cx="2566737" cy="39624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text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411224" y="1905000"/>
            <a:ext cx="2566737" cy="3657599"/>
          </a:xfrm>
        </p:spPr>
        <p:txBody>
          <a:bodyPr bIns="182880"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1" y="1905000"/>
            <a:ext cx="2564020" cy="3657599"/>
          </a:xfrm>
        </p:spPr>
        <p:txBody>
          <a:bodyPr>
            <a:noAutofit/>
          </a:bodyPr>
          <a:lstStyle>
            <a:lvl1pPr>
              <a:defRPr sz="2800"/>
            </a:lvl1pPr>
            <a:lvl7pPr>
              <a:defRPr>
                <a:solidFill>
                  <a:srgbClr val="929D96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215564" y="1905000"/>
            <a:ext cx="2566737" cy="3657599"/>
          </a:xfrm>
        </p:spPr>
        <p:txBody>
          <a:bodyPr bIns="182880"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9019903" y="1905000"/>
            <a:ext cx="2566737" cy="3657599"/>
          </a:xfrm>
        </p:spPr>
        <p:txBody>
          <a:bodyPr bIns="182880"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1"/>
          </p:nvPr>
        </p:nvSpPr>
        <p:spPr>
          <a:xfrm>
            <a:off x="609600" y="5562600"/>
            <a:ext cx="10969625" cy="609600"/>
          </a:xfrm>
          <a:solidFill>
            <a:schemeClr val="accent6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9016465" y="1905000"/>
            <a:ext cx="2566737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3412981" y="1905000"/>
            <a:ext cx="2566737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9014688" y="5282626"/>
            <a:ext cx="257029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3411204" y="5282626"/>
            <a:ext cx="257029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13955" y="1905000"/>
            <a:ext cx="2566737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612178" y="5282626"/>
            <a:ext cx="257029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217439" y="1905000"/>
            <a:ext cx="2566737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7" hasCustomPrompt="1"/>
          </p:nvPr>
        </p:nvSpPr>
        <p:spPr>
          <a:xfrm>
            <a:off x="6215662" y="5282626"/>
            <a:ext cx="257029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text +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1" y="1905000"/>
            <a:ext cx="2564020" cy="39624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210368" y="1905000"/>
            <a:ext cx="2566737" cy="39624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9012110" y="1905000"/>
            <a:ext cx="2566737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3408626" y="1905000"/>
            <a:ext cx="2566737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9014688" y="5282626"/>
            <a:ext cx="257029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3411204" y="5282626"/>
            <a:ext cx="257029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0" y="1905000"/>
            <a:ext cx="5181600" cy="3962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6400800" y="1905000"/>
            <a:ext cx="5178425" cy="39624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 right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0" y="1905000"/>
            <a:ext cx="5181600" cy="3657600"/>
          </a:xfrm>
        </p:spPr>
        <p:txBody>
          <a:bodyPr bIns="18288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6400800" y="1905000"/>
            <a:ext cx="5178425" cy="3657600"/>
          </a:xfrm>
        </p:spPr>
        <p:txBody>
          <a:bodyPr bIns="182880"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609600" y="5562600"/>
            <a:ext cx="10969625" cy="609600"/>
          </a:xfrm>
          <a:solidFill>
            <a:schemeClr val="accent6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+ imag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5867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09600" y="1600200"/>
            <a:ext cx="7010400" cy="3352800"/>
          </a:xfrm>
        </p:spPr>
        <p:txBody>
          <a:bodyPr>
            <a:normAutofit/>
          </a:bodyPr>
          <a:lstStyle>
            <a:lvl1pPr>
              <a:defRPr sz="4800" cap="all" spc="200" baseline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72" y="6141573"/>
            <a:ext cx="2289401" cy="51563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381000"/>
            <a:ext cx="2743200" cy="304800"/>
          </a:xfrm>
        </p:spPr>
        <p:txBody>
          <a:bodyPr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657600" y="381000"/>
            <a:ext cx="3962400" cy="304800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685800"/>
            <a:ext cx="3962400" cy="304800"/>
          </a:xfrm>
        </p:spPr>
        <p:txBody>
          <a:bodyPr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059581"/>
            <a:ext cx="4804898" cy="184666"/>
            <a:chOff x="6311590" y="7118434"/>
            <a:chExt cx="4796677" cy="184666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11590" y="7118434"/>
              <a:ext cx="457200" cy="169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r>
                <a:rPr lang="en-US" sz="1100" b="1" baseline="0" dirty="0">
                  <a:solidFill>
                    <a:srgbClr val="929D96"/>
                  </a:solidFill>
                </a:rPr>
                <a:t>Note</a:t>
              </a:r>
              <a:endParaRPr lang="en-US" sz="1100" baseline="0" dirty="0">
                <a:solidFill>
                  <a:srgbClr val="929D96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793974" y="7133823"/>
              <a:ext cx="4314293" cy="1692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sz="1100" baseline="0" dirty="0">
                  <a:solidFill>
                    <a:srgbClr val="929D96"/>
                  </a:solidFill>
                  <a:sym typeface="Wingdings 3" panose="05040102010807070707" pitchFamily="18" charset="2"/>
                </a:rPr>
                <a:t>Use this slide with a light colored image</a:t>
              </a:r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397247" y="1905000"/>
            <a:ext cx="5181600" cy="3962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612775" y="1905000"/>
            <a:ext cx="5178425" cy="39624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 left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397247" y="1905000"/>
            <a:ext cx="5181600" cy="3657599"/>
          </a:xfrm>
        </p:spPr>
        <p:txBody>
          <a:bodyPr bIns="18288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612775" y="1905000"/>
            <a:ext cx="5178425" cy="3657599"/>
          </a:xfrm>
        </p:spPr>
        <p:txBody>
          <a:bodyPr bIns="182880"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609600" y="5562600"/>
            <a:ext cx="10969625" cy="609600"/>
          </a:xfrm>
          <a:solidFill>
            <a:schemeClr val="accent6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6400800" y="1905000"/>
            <a:ext cx="5178425" cy="39624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8"/>
          </p:nvPr>
        </p:nvSpPr>
        <p:spPr>
          <a:xfrm>
            <a:off x="609600" y="1905000"/>
            <a:ext cx="5178425" cy="39624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6400800" y="1905000"/>
            <a:ext cx="5178425" cy="36576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8"/>
          </p:nvPr>
        </p:nvSpPr>
        <p:spPr>
          <a:xfrm>
            <a:off x="609600" y="1905000"/>
            <a:ext cx="5178425" cy="36576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21"/>
          </p:nvPr>
        </p:nvSpPr>
        <p:spPr>
          <a:xfrm>
            <a:off x="609600" y="5562600"/>
            <a:ext cx="10969625" cy="609600"/>
          </a:xfrm>
          <a:solidFill>
            <a:schemeClr val="accent6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09600" y="1905000"/>
            <a:ext cx="10969625" cy="39624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hart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09600" y="1905000"/>
            <a:ext cx="10969625" cy="3657599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609600" y="5562600"/>
            <a:ext cx="10969625" cy="609600"/>
          </a:xfrm>
          <a:solidFill>
            <a:schemeClr val="accent6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609600" y="1905000"/>
            <a:ext cx="10969625" cy="39624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494923" y="2443159"/>
            <a:ext cx="3450771" cy="2743200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255937" y="2443159"/>
            <a:ext cx="3450771" cy="2743200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bi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6047" y="2443159"/>
            <a:ext cx="3450771" cy="2743200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367061" y="2443159"/>
            <a:ext cx="3450771" cy="2743200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128076" y="2443159"/>
            <a:ext cx="3450771" cy="2743200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6047" y="2443159"/>
            <a:ext cx="2468880" cy="2743200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275327" y="2443159"/>
            <a:ext cx="2468880" cy="2743200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9109967" y="2443159"/>
            <a:ext cx="2468880" cy="2743200"/>
          </a:xfrm>
          <a:solidFill>
            <a:srgbClr val="81A2AA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440687" y="2443159"/>
            <a:ext cx="2468880" cy="2743200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+ imag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5867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908" y="6141328"/>
            <a:ext cx="2290482" cy="515875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09600" y="1600200"/>
            <a:ext cx="7010400" cy="3352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48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381000"/>
            <a:ext cx="2743200" cy="3048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657600" y="381000"/>
            <a:ext cx="3962400" cy="304800"/>
          </a:xfrm>
        </p:spPr>
        <p:txBody>
          <a:bodyPr>
            <a:normAutofit/>
          </a:bodyPr>
          <a:lstStyle>
            <a:lvl1pPr>
              <a:defRPr sz="1800" b="1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685800"/>
            <a:ext cx="3962400" cy="3048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7081353"/>
            <a:ext cx="4804898" cy="184666"/>
            <a:chOff x="6311590" y="7118434"/>
            <a:chExt cx="4796677" cy="184666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311590" y="7118434"/>
              <a:ext cx="457200" cy="169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r>
                <a:rPr lang="en-US" sz="1100" b="1" baseline="0" dirty="0">
                  <a:solidFill>
                    <a:srgbClr val="929D96"/>
                  </a:solidFill>
                </a:rPr>
                <a:t>Note</a:t>
              </a:r>
              <a:endParaRPr lang="en-US" sz="1100" baseline="0" dirty="0">
                <a:solidFill>
                  <a:srgbClr val="929D96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793974" y="7133823"/>
              <a:ext cx="4314293" cy="1692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sz="1100" baseline="0" dirty="0">
                  <a:solidFill>
                    <a:srgbClr val="929D96"/>
                  </a:solidFill>
                  <a:sym typeface="Wingdings 3" panose="05040102010807070707" pitchFamily="18" charset="2"/>
                </a:rPr>
                <a:t>Use this slide with a dark colored image</a:t>
              </a: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606063"/>
            <a:ext cx="3450771" cy="1999287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370614" y="1606063"/>
            <a:ext cx="3450771" cy="1999287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131629" y="1606063"/>
            <a:ext cx="3450771" cy="1999287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09600" y="3920366"/>
            <a:ext cx="3450771" cy="1947034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370614" y="3920366"/>
            <a:ext cx="3450771" cy="1947034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i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606063"/>
            <a:ext cx="3450771" cy="1999287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370614" y="1606063"/>
            <a:ext cx="3450771" cy="1999287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131629" y="1606063"/>
            <a:ext cx="3450771" cy="1999287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09600" y="3920366"/>
            <a:ext cx="3450771" cy="1947034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370614" y="3920366"/>
            <a:ext cx="3450771" cy="1947034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8128076" y="3920366"/>
            <a:ext cx="3450771" cy="1947034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bi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6047" y="1600200"/>
            <a:ext cx="2532888" cy="1975104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236251" y="1600200"/>
            <a:ext cx="2532888" cy="1975104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9051352" y="1600200"/>
            <a:ext cx="2532888" cy="1975104"/>
          </a:xfrm>
          <a:solidFill>
            <a:srgbClr val="81A2AA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421149" y="1600200"/>
            <a:ext cx="2532888" cy="1975104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09600" y="3892731"/>
            <a:ext cx="2532888" cy="1975104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6239804" y="3892731"/>
            <a:ext cx="2532888" cy="1975104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424702" y="3892731"/>
            <a:ext cx="2532888" cy="1975104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bi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6047" y="1600200"/>
            <a:ext cx="2532888" cy="1975104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236251" y="1600200"/>
            <a:ext cx="2532888" cy="1975104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9051352" y="1600200"/>
            <a:ext cx="2532888" cy="1975104"/>
          </a:xfrm>
          <a:solidFill>
            <a:srgbClr val="81A2AA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421149" y="1600200"/>
            <a:ext cx="2532888" cy="1975104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09600" y="3892731"/>
            <a:ext cx="2532888" cy="1975104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6239804" y="3892731"/>
            <a:ext cx="2532888" cy="1975104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9054905" y="3892731"/>
            <a:ext cx="2532888" cy="1975104"/>
          </a:xfrm>
          <a:solidFill>
            <a:srgbClr val="81A2AA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424702" y="3892731"/>
            <a:ext cx="2532888" cy="1975104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69816" y="2830068"/>
            <a:ext cx="3051552" cy="3035456"/>
          </a:xfrm>
          <a:noFill/>
        </p:spPr>
        <p:txBody>
          <a:bodyPr lIns="0" tIns="91440" rIns="0" bIns="0">
            <a:noAutofit/>
          </a:bodyPr>
          <a:lstStyle>
            <a:lvl1pPr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99694" y="2830068"/>
            <a:ext cx="3051552" cy="3035456"/>
          </a:xfrm>
          <a:noFill/>
        </p:spPr>
        <p:txBody>
          <a:bodyPr lIns="0" tIns="91440" rIns="0" bIns="0">
            <a:noAutofit/>
          </a:bodyPr>
          <a:lstStyle>
            <a:lvl1pPr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529572" y="2830068"/>
            <a:ext cx="3051552" cy="3035456"/>
          </a:xfrm>
          <a:noFill/>
        </p:spPr>
        <p:txBody>
          <a:bodyPr lIns="0" tIns="91440" rIns="0" bIns="0">
            <a:noAutofit/>
          </a:bodyPr>
          <a:lstStyle>
            <a:lvl1pPr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225" y="1600200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439812" y="1600200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270950" y="1600201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8" name="Straight Connector 7"/>
          <p:cNvCxnSpPr>
            <a:stCxn id="5" idx="6"/>
            <a:endCxn id="14" idx="2"/>
          </p:cNvCxnSpPr>
          <p:nvPr userDrawn="1"/>
        </p:nvCxnSpPr>
        <p:spPr>
          <a:xfrm>
            <a:off x="1138989" y="1859876"/>
            <a:ext cx="33008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4"/>
          </p:cNvCxnSpPr>
          <p:nvPr userDrawn="1"/>
        </p:nvCxnSpPr>
        <p:spPr>
          <a:xfrm>
            <a:off x="879107" y="2119551"/>
            <a:ext cx="0" cy="699849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4699694" y="2119550"/>
            <a:ext cx="0" cy="699849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8529572" y="2119550"/>
            <a:ext cx="0" cy="699849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4" idx="6"/>
            <a:endCxn id="16" idx="2"/>
          </p:cNvCxnSpPr>
          <p:nvPr userDrawn="1"/>
        </p:nvCxnSpPr>
        <p:spPr>
          <a:xfrm>
            <a:off x="4959576" y="1859876"/>
            <a:ext cx="331137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195" y="2819402"/>
            <a:ext cx="2246651" cy="3047998"/>
          </a:xfrm>
        </p:spPr>
        <p:txBody>
          <a:bodyPr tIns="91440">
            <a:noAutofit/>
          </a:bodyPr>
          <a:lstStyle>
            <a:lvl1pPr>
              <a:defRPr sz="20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671201" y="2819402"/>
            <a:ext cx="2246651" cy="3047998"/>
          </a:xfrm>
        </p:spPr>
        <p:txBody>
          <a:bodyPr tIns="91440">
            <a:noAutofit/>
          </a:bodyPr>
          <a:lstStyle>
            <a:lvl1pPr>
              <a:defRPr sz="20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502743" y="2819398"/>
            <a:ext cx="2246651" cy="3048002"/>
          </a:xfrm>
        </p:spPr>
        <p:txBody>
          <a:bodyPr tIns="91440">
            <a:noAutofit/>
          </a:bodyPr>
          <a:lstStyle>
            <a:lvl1pPr>
              <a:defRPr sz="20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9335749" y="2819398"/>
            <a:ext cx="2246651" cy="3048002"/>
          </a:xfrm>
        </p:spPr>
        <p:txBody>
          <a:bodyPr tIns="91440">
            <a:noAutofit/>
          </a:bodyPr>
          <a:lstStyle>
            <a:lvl1pPr>
              <a:defRPr sz="20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19225" y="1600200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446056" y="1600198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74148" y="1600200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879107" y="2119551"/>
            <a:ext cx="0" cy="699849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705938" y="2119548"/>
            <a:ext cx="0" cy="699849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6532770" y="2119549"/>
            <a:ext cx="0" cy="699849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>
            <a:stCxn id="14" idx="6"/>
            <a:endCxn id="16" idx="2"/>
          </p:cNvCxnSpPr>
          <p:nvPr userDrawn="1"/>
        </p:nvCxnSpPr>
        <p:spPr>
          <a:xfrm flipV="1">
            <a:off x="1138989" y="1859874"/>
            <a:ext cx="2307067" cy="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TextBox 613"/>
          <p:cNvSpPr txBox="1"/>
          <p:nvPr userDrawn="1"/>
        </p:nvSpPr>
        <p:spPr>
          <a:xfrm>
            <a:off x="9100979" y="1609940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615" name="Straight Connector 614"/>
          <p:cNvCxnSpPr/>
          <p:nvPr userDrawn="1"/>
        </p:nvCxnSpPr>
        <p:spPr>
          <a:xfrm>
            <a:off x="9359601" y="2129289"/>
            <a:ext cx="0" cy="699849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6" idx="6"/>
            <a:endCxn id="19" idx="2"/>
          </p:cNvCxnSpPr>
          <p:nvPr userDrawn="1"/>
        </p:nvCxnSpPr>
        <p:spPr>
          <a:xfrm>
            <a:off x="3965820" y="1859874"/>
            <a:ext cx="2308328" cy="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9" idx="6"/>
            <a:endCxn id="614" idx="2"/>
          </p:cNvCxnSpPr>
          <p:nvPr userDrawn="1"/>
        </p:nvCxnSpPr>
        <p:spPr>
          <a:xfrm>
            <a:off x="6793912" y="1859876"/>
            <a:ext cx="2307067" cy="9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75156" y="1610136"/>
            <a:ext cx="3054096" cy="1517904"/>
          </a:xfrm>
        </p:spPr>
        <p:txBody>
          <a:bodyPr tIns="0" bIns="91440" anchor="b">
            <a:noAutofit/>
          </a:bodyPr>
          <a:lstStyle>
            <a:lvl1pPr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8547651" y="1610136"/>
            <a:ext cx="3054096" cy="1517904"/>
          </a:xfrm>
        </p:spPr>
        <p:txBody>
          <a:bodyPr tIns="0" bIns="91440" anchor="b">
            <a:noAutofit/>
          </a:bodyPr>
          <a:lstStyle>
            <a:lvl1pPr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35414" y="3601728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2550160" y="3601728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464906" y="3601728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 flipV="1">
            <a:off x="895296" y="3145387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2810042" y="4118716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TextBox 613"/>
          <p:cNvSpPr txBox="1"/>
          <p:nvPr userDrawn="1"/>
        </p:nvSpPr>
        <p:spPr>
          <a:xfrm>
            <a:off x="6379652" y="3601728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615" name="Straight Connector 614"/>
          <p:cNvCxnSpPr/>
          <p:nvPr userDrawn="1"/>
        </p:nvCxnSpPr>
        <p:spPr>
          <a:xfrm>
            <a:off x="6639534" y="4118716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flipV="1">
            <a:off x="4724788" y="3145387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711404" y="1610136"/>
            <a:ext cx="3054096" cy="1517904"/>
          </a:xfrm>
        </p:spPr>
        <p:txBody>
          <a:bodyPr tIns="0" bIns="91440" anchor="b">
            <a:noAutofit/>
          </a:bodyPr>
          <a:lstStyle>
            <a:lvl1pPr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8294396" y="3601728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 flipV="1">
            <a:off x="8554278" y="3145387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2801904" y="4594767"/>
            <a:ext cx="3054096" cy="1517904"/>
          </a:xfrm>
        </p:spPr>
        <p:txBody>
          <a:bodyPr tIns="91440">
            <a:noAutofit/>
          </a:bodyPr>
          <a:lstStyle>
            <a:lvl1pPr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638152" y="4594767"/>
            <a:ext cx="3054096" cy="1517904"/>
          </a:xfrm>
        </p:spPr>
        <p:txBody>
          <a:bodyPr tIns="91440">
            <a:noAutofit/>
          </a:bodyPr>
          <a:lstStyle>
            <a:lvl1pPr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/>
          <p:cNvCxnSpPr>
            <a:stCxn id="14" idx="6"/>
            <a:endCxn id="16" idx="2"/>
          </p:cNvCxnSpPr>
          <p:nvPr userDrawn="1"/>
        </p:nvCxnSpPr>
        <p:spPr>
          <a:xfrm>
            <a:off x="1155178" y="3861404"/>
            <a:ext cx="139498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6" idx="6"/>
            <a:endCxn id="19" idx="2"/>
          </p:cNvCxnSpPr>
          <p:nvPr userDrawn="1"/>
        </p:nvCxnSpPr>
        <p:spPr>
          <a:xfrm>
            <a:off x="3069924" y="3861404"/>
            <a:ext cx="139498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9" idx="6"/>
            <a:endCxn id="614" idx="2"/>
          </p:cNvCxnSpPr>
          <p:nvPr userDrawn="1"/>
        </p:nvCxnSpPr>
        <p:spPr>
          <a:xfrm>
            <a:off x="4984670" y="3861404"/>
            <a:ext cx="139498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14" idx="6"/>
            <a:endCxn id="30" idx="2"/>
          </p:cNvCxnSpPr>
          <p:nvPr userDrawn="1"/>
        </p:nvCxnSpPr>
        <p:spPr>
          <a:xfrm>
            <a:off x="6899416" y="3861404"/>
            <a:ext cx="13949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81407" y="1611081"/>
            <a:ext cx="2562557" cy="1517904"/>
          </a:xfrm>
        </p:spPr>
        <p:txBody>
          <a:bodyPr tIns="0" bIns="91440" anchor="b">
            <a:noAutofit/>
          </a:bodyPr>
          <a:lstStyle>
            <a:lvl1pPr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7389315" y="1611081"/>
            <a:ext cx="2562557" cy="1517904"/>
          </a:xfrm>
        </p:spPr>
        <p:txBody>
          <a:bodyPr tIns="0" bIns="91440" anchor="b">
            <a:noAutofit/>
          </a:bodyPr>
          <a:lstStyle>
            <a:lvl1pPr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35414" y="3600547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2263193" y="3600547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3890972" y="3600547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 flipV="1">
            <a:off x="895296" y="3145387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2508384" y="4118716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TextBox 613"/>
          <p:cNvSpPr txBox="1"/>
          <p:nvPr userDrawn="1"/>
        </p:nvSpPr>
        <p:spPr>
          <a:xfrm>
            <a:off x="5518751" y="3600547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615" name="Straight Connector 614"/>
          <p:cNvCxnSpPr/>
          <p:nvPr userDrawn="1"/>
        </p:nvCxnSpPr>
        <p:spPr>
          <a:xfrm>
            <a:off x="5773725" y="4118716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flipV="1">
            <a:off x="4155763" y="3143024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135361" y="1611081"/>
            <a:ext cx="2562557" cy="1517904"/>
          </a:xfrm>
        </p:spPr>
        <p:txBody>
          <a:bodyPr tIns="0" bIns="91440" anchor="b">
            <a:noAutofit/>
          </a:bodyPr>
          <a:lstStyle>
            <a:lvl1pPr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7146530" y="3600547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 flipV="1">
            <a:off x="7416229" y="3143024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2508384" y="4595712"/>
            <a:ext cx="2562557" cy="1517904"/>
          </a:xfrm>
        </p:spPr>
        <p:txBody>
          <a:bodyPr tIns="91440">
            <a:noAutofit/>
          </a:bodyPr>
          <a:lstStyle>
            <a:lvl1pPr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762338" y="4595712"/>
            <a:ext cx="2562557" cy="1517904"/>
          </a:xfrm>
        </p:spPr>
        <p:txBody>
          <a:bodyPr tIns="91440">
            <a:noAutofit/>
          </a:bodyPr>
          <a:lstStyle>
            <a:lvl1pPr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/>
          <p:cNvCxnSpPr>
            <a:stCxn id="14" idx="6"/>
            <a:endCxn id="16" idx="2"/>
          </p:cNvCxnSpPr>
          <p:nvPr userDrawn="1"/>
        </p:nvCxnSpPr>
        <p:spPr>
          <a:xfrm>
            <a:off x="1155178" y="3860223"/>
            <a:ext cx="110801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6" idx="6"/>
            <a:endCxn id="19" idx="2"/>
          </p:cNvCxnSpPr>
          <p:nvPr userDrawn="1"/>
        </p:nvCxnSpPr>
        <p:spPr>
          <a:xfrm>
            <a:off x="2782957" y="3860223"/>
            <a:ext cx="110801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9" idx="6"/>
            <a:endCxn id="614" idx="2"/>
          </p:cNvCxnSpPr>
          <p:nvPr userDrawn="1"/>
        </p:nvCxnSpPr>
        <p:spPr>
          <a:xfrm>
            <a:off x="4410736" y="3860223"/>
            <a:ext cx="110801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14" idx="6"/>
            <a:endCxn id="30" idx="2"/>
          </p:cNvCxnSpPr>
          <p:nvPr userDrawn="1"/>
        </p:nvCxnSpPr>
        <p:spPr>
          <a:xfrm>
            <a:off x="6038515" y="3860223"/>
            <a:ext cx="110801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 userDrawn="1"/>
        </p:nvSpPr>
        <p:spPr>
          <a:xfrm>
            <a:off x="8774308" y="3600547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9034190" y="4121025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9016290" y="4575916"/>
            <a:ext cx="2562557" cy="1517904"/>
          </a:xfrm>
        </p:spPr>
        <p:txBody>
          <a:bodyPr tIns="91440">
            <a:noAutofit/>
          </a:bodyPr>
          <a:lstStyle>
            <a:lvl1pPr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>
            <a:stCxn id="30" idx="6"/>
            <a:endCxn id="26" idx="2"/>
          </p:cNvCxnSpPr>
          <p:nvPr userDrawn="1"/>
        </p:nvCxnSpPr>
        <p:spPr>
          <a:xfrm>
            <a:off x="7666294" y="3860223"/>
            <a:ext cx="110801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Right Image Full Ble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381001"/>
            <a:ext cx="5181600" cy="9239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400800" y="1905000"/>
            <a:ext cx="5181600" cy="3962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43" y="6303831"/>
            <a:ext cx="1600200" cy="36040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Out + Right Image Full Ble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400800" y="685800"/>
            <a:ext cx="5181600" cy="5486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43" y="6303831"/>
            <a:ext cx="1600200" cy="36040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9600" y="685800"/>
            <a:ext cx="5486400" cy="27432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43" y="6303831"/>
            <a:ext cx="1600200" cy="36040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43" y="6303831"/>
            <a:ext cx="1600200" cy="36040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 white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609600" y="5562600"/>
            <a:ext cx="10969625" cy="609600"/>
          </a:xfrm>
          <a:solidFill>
            <a:schemeClr val="accent6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43" y="6303831"/>
            <a:ext cx="1600200" cy="36040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790" y="-114300"/>
            <a:ext cx="11584411" cy="11096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00570" y="1116682"/>
            <a:ext cx="11586633" cy="5150771"/>
          </a:xfrm>
          <a:prstGeom prst="rect">
            <a:avLst/>
          </a:prstGeom>
        </p:spPr>
        <p:txBody>
          <a:bodyPr vert="horz" lIns="108632" tIns="54317" rIns="108632" bIns="54317" rtlCol="0">
            <a:noAutofit/>
          </a:bodyPr>
          <a:lstStyle>
            <a:lvl1pPr>
              <a:defRPr lang="en-US" sz="2400" dirty="0" smtClean="0">
                <a:solidFill>
                  <a:srgbClr val="080808"/>
                </a:solidFill>
              </a:defRPr>
            </a:lvl1pPr>
            <a:lvl2pPr>
              <a:spcAft>
                <a:spcPts val="713"/>
              </a:spcAft>
              <a:defRPr lang="en-US" sz="2100" dirty="0" smtClean="0">
                <a:solidFill>
                  <a:srgbClr val="080808"/>
                </a:solidFill>
              </a:defRPr>
            </a:lvl2pPr>
            <a:lvl3pPr>
              <a:defRPr lang="en-US" sz="1700" dirty="0" smtClean="0">
                <a:solidFill>
                  <a:srgbClr val="080808"/>
                </a:solidFill>
              </a:defRPr>
            </a:lvl3pPr>
            <a:lvl4pPr>
              <a:defRPr lang="en-US" sz="1400" dirty="0" smtClean="0">
                <a:solidFill>
                  <a:srgbClr val="080808"/>
                </a:solidFill>
              </a:defRPr>
            </a:lvl4pPr>
            <a:lvl5pPr>
              <a:defRPr lang="en-US" sz="1400" dirty="0">
                <a:solidFill>
                  <a:srgbClr val="08080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-94073" y="6496386"/>
            <a:ext cx="538574" cy="365125"/>
          </a:xfrm>
          <a:prstGeom prst="rect">
            <a:avLst/>
          </a:prstGeom>
        </p:spPr>
        <p:txBody>
          <a:bodyPr vert="horz" lIns="108632" tIns="54317" rIns="108632" bIns="54317" rtlCol="0" anchor="ctr"/>
          <a:lstStyle>
            <a:lvl1pPr algn="r">
              <a:defRPr sz="10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DFA4C17B-29C1-405C-856F-7A27754D1385}" type="slidenum">
              <a:rPr lang="en-US" smtClean="0">
                <a:solidFill>
                  <a:srgbClr val="0072DD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72D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2791" y="6287966"/>
            <a:ext cx="9265845" cy="342900"/>
          </a:xfrm>
        </p:spPr>
        <p:txBody>
          <a:bodyPr vert="horz" lIns="108632" tIns="54317" rIns="108632" bIns="54317" rtlCol="0" anchor="b" anchorCtr="0">
            <a:noAutofit/>
          </a:bodyPr>
          <a:lstStyle>
            <a:lvl1pPr marL="316842" indent="-316842">
              <a:lnSpc>
                <a:spcPts val="1070"/>
              </a:lnSpc>
              <a:spcBef>
                <a:spcPts val="119"/>
              </a:spcBef>
              <a:spcAft>
                <a:spcPts val="0"/>
              </a:spcAft>
              <a:buNone/>
              <a:defRPr lang="en-CA" sz="1000" baseline="0" dirty="0"/>
            </a:lvl1pPr>
          </a:lstStyle>
          <a:p>
            <a:pPr marL="0" lvl="0" indent="0"/>
            <a:r>
              <a:rPr lang="en-US" dirty="0"/>
              <a:t>Click to add footnotes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239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tiv Master 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9600" y="396060"/>
            <a:ext cx="3959352" cy="30175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PowerPoint Template Quick Reference Guide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09600" y="697811"/>
            <a:ext cx="8229600" cy="60350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 to your template</a:t>
            </a:r>
            <a:endParaRPr lang="en-US" sz="3600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09601" y="1924295"/>
            <a:ext cx="5181600" cy="4267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Your template is called Aptiv Master Theme 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 access your master theme from the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View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 by selecting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 Slide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The Aptiv Master Theme contains all of the layouts for building your presentations. 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not recommended that you make modifications to your slide layouts from this section. </a:t>
            </a:r>
            <a:r>
              <a:rPr kumimoji="0" lang="en-US" sz="15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Also, never add content in Master Slide view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Instead, choose layouts from the Aptiv Master Theme and add content from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Normal View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Use this quick reference guide to help choose your layouts, add content, and format text and content elements. 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Easy color and margin guides are built into your themes, however these will not be viewable in Slide Show mode, when printed or exported to PDF.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01" b="20078"/>
          <a:stretch/>
        </p:blipFill>
        <p:spPr>
          <a:xfrm>
            <a:off x="6095999" y="1924295"/>
            <a:ext cx="5486401" cy="39431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11" name="Rectangle 10"/>
          <p:cNvSpPr/>
          <p:nvPr userDrawn="1"/>
        </p:nvSpPr>
        <p:spPr>
          <a:xfrm>
            <a:off x="7648516" y="2351426"/>
            <a:ext cx="423873" cy="58097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095999" y="2351426"/>
            <a:ext cx="423873" cy="58097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tting star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9600" y="396060"/>
            <a:ext cx="3959352" cy="30175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PowerPoint Template Quick Reference Guide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09600" y="697811"/>
            <a:ext cx="8229600" cy="60350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Getting started</a:t>
            </a:r>
            <a:endParaRPr lang="en-US" sz="36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200918" y="910701"/>
            <a:ext cx="736068" cy="177725"/>
          </a:xfrm>
          <a:prstGeom prst="rect">
            <a:avLst/>
          </a:prstGeom>
          <a:noFill/>
        </p:spPr>
        <p:txBody>
          <a:bodyPr wrap="none" lIns="0" tIns="0" rIns="0" bIns="0" anchor="ctr">
            <a:noAutofit/>
          </a:bodyPr>
          <a:lstStyle>
            <a:lvl1pPr indent="0" defTabSz="806846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None/>
              <a:defRPr sz="1100" b="0" i="0">
                <a:latin typeface="Landor Corp S" charset="0"/>
                <a:ea typeface="Landor Corp S" charset="0"/>
                <a:cs typeface="Landor Corp S" charset="0"/>
              </a:defRPr>
            </a:lvl1pPr>
            <a:lvl2pPr marL="121026" indent="-121026" defTabSz="806846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 charset="0"/>
              <a:buChar char="•"/>
              <a:defRPr sz="1400" b="0" i="0">
                <a:latin typeface="Landor Corp S" charset="0"/>
                <a:ea typeface="Landor Corp S" charset="0"/>
                <a:cs typeface="Landor Corp S" charset="0"/>
              </a:defRPr>
            </a:lvl2pPr>
            <a:lvl3pPr marL="121026" indent="0" defTabSz="806846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None/>
              <a:defRPr sz="1400" b="0" i="0">
                <a:latin typeface="Landor Corp S" charset="0"/>
                <a:ea typeface="Landor Corp S" charset="0"/>
                <a:cs typeface="Landor Corp S" charset="0"/>
              </a:defRPr>
            </a:lvl3pPr>
            <a:lvl4pPr marL="242054" indent="-121026" defTabSz="806846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 charset="0"/>
              <a:buChar char="•"/>
              <a:defRPr sz="1400" b="0" i="0">
                <a:latin typeface="Landor Corp S" charset="0"/>
                <a:ea typeface="Landor Corp S" charset="0"/>
                <a:cs typeface="Landor Corp S" charset="0"/>
              </a:defRPr>
            </a:lvl4pPr>
            <a:lvl5pPr marL="0" lvl="4" indent="0" defTabSz="806846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None/>
              <a:defRPr sz="1100" b="1" i="0">
                <a:latin typeface="Landor Corp S" charset="0"/>
                <a:ea typeface="Landor Corp S" charset="0"/>
                <a:cs typeface="Landor Corp S" charset="0"/>
              </a:defRPr>
            </a:lvl5pPr>
            <a:lvl6pPr marL="0" lvl="5" indent="0" defTabSz="806846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charset="0"/>
              <a:buNone/>
              <a:defRPr b="1" i="0">
                <a:latin typeface="Landor Corp S" charset="0"/>
                <a:ea typeface="Landor Corp S" charset="0"/>
                <a:cs typeface="Landor Corp S" charset="0"/>
              </a:defRPr>
            </a:lvl6pPr>
            <a:lvl7pPr marL="0" indent="0" defTabSz="806846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charset="0"/>
              <a:buNone/>
              <a:defRPr sz="2000" b="1" i="0">
                <a:latin typeface="Landor Corp S" charset="0"/>
                <a:ea typeface="Landor Corp S" charset="0"/>
                <a:cs typeface="Landor Corp S" charset="0"/>
              </a:defRPr>
            </a:lvl7pPr>
            <a:lvl8pPr marL="0" indent="0" defTabSz="806846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charset="0"/>
              <a:buNone/>
              <a:defRPr sz="2800" b="1" i="0">
                <a:latin typeface="Landor Corp S" charset="0"/>
                <a:ea typeface="Landor Corp S" charset="0"/>
                <a:cs typeface="Landor Corp S" charset="0"/>
              </a:defRPr>
            </a:lvl8pPr>
            <a:lvl9pPr marL="0" indent="0" defTabSz="806846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charset="0"/>
              <a:buNone/>
              <a:defRPr b="0" i="0">
                <a:latin typeface="Landor Corp S" charset="0"/>
                <a:ea typeface="Landor Corp S" charset="0"/>
                <a:cs typeface="Landor Corp S" charset="0"/>
              </a:defRPr>
            </a:lvl9pPr>
          </a:lstStyle>
          <a:p>
            <a:r>
              <a:rPr lang="en-US" sz="900" b="1" dirty="0">
                <a:solidFill>
                  <a:schemeClr val="accent1"/>
                </a:solidFill>
                <a:latin typeface="Arial Regular" charset="0"/>
                <a:ea typeface="Arial Regular" charset="0"/>
                <a:cs typeface="Arial Regular" charset="0"/>
              </a:rPr>
              <a:t>Slide title  </a:t>
            </a:r>
            <a:r>
              <a:rPr lang="en-US" sz="900" dirty="0">
                <a:solidFill>
                  <a:schemeClr val="accent1"/>
                </a:solidFill>
                <a:latin typeface="Arial Regular" charset="0"/>
                <a:ea typeface="Arial Regular" charset="0"/>
                <a:cs typeface="Arial Regular" charset="0"/>
              </a:rPr>
              <a:t>Arial 36 pt Bold, Black</a:t>
            </a:r>
          </a:p>
        </p:txBody>
      </p:sp>
      <p:cxnSp>
        <p:nvCxnSpPr>
          <p:cNvPr id="13" name="Straight Arrow Connector 12"/>
          <p:cNvCxnSpPr/>
          <p:nvPr userDrawn="1"/>
        </p:nvCxnSpPr>
        <p:spPr>
          <a:xfrm flipH="1">
            <a:off x="3930267" y="999563"/>
            <a:ext cx="23299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609601" y="1921248"/>
            <a:ext cx="5181600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Selecting and changing your layout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the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tab, click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Slide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select the layout from the Aptiv Master Theme which appears to best suit your content. 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change your layout, click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Layout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select a new option from your Aptiv Master Theme. Your slide will adopt the newly selected format.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57" b="67871"/>
          <a:stretch/>
        </p:blipFill>
        <p:spPr>
          <a:xfrm>
            <a:off x="609600" y="4051065"/>
            <a:ext cx="5486400" cy="18163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19" name="Rectangle 18"/>
          <p:cNvSpPr/>
          <p:nvPr userDrawn="1"/>
        </p:nvSpPr>
        <p:spPr>
          <a:xfrm>
            <a:off x="1670006" y="4427458"/>
            <a:ext cx="1152543" cy="64455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408549" y="1927674"/>
            <a:ext cx="5181600" cy="4201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anatomy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Headers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Placeholders for section titles and slide titles exist on most slides. Do not rearrange or reformat these placeholders. If you do so accidentally, </a:t>
            </a:r>
            <a:r>
              <a:rPr kumimoji="0" lang="en-US" sz="15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 reformatting can be returned to it’s original style by clicking </a:t>
            </a:r>
            <a:r>
              <a:rPr kumimoji="0" lang="en-US" sz="15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Reset</a:t>
            </a:r>
            <a:r>
              <a:rPr kumimoji="0" lang="en-US" sz="15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the </a:t>
            </a:r>
            <a:r>
              <a:rPr kumimoji="0" lang="en-US" sz="15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</a:t>
            </a:r>
            <a:r>
              <a:rPr kumimoji="0" lang="en-US" sz="15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Do not edit footers on individual slides. </a:t>
            </a:r>
            <a:r>
              <a:rPr kumimoji="0" lang="en-US" sz="15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lang="en-US" sz="1500" u="sng" dirty="0"/>
              <a:t>nsure footers</a:t>
            </a:r>
            <a:r>
              <a:rPr lang="en-US" sz="1500" u="sng" baseline="0" dirty="0"/>
              <a:t> are consistent by building your presentation from only one theme</a:t>
            </a:r>
            <a:r>
              <a:rPr lang="en-US" sz="1500" baseline="0" dirty="0"/>
              <a:t>. Then, add/edit footers from the </a:t>
            </a:r>
            <a:r>
              <a:rPr lang="en-US" sz="1500" b="1" dirty="0"/>
              <a:t>Insert</a:t>
            </a:r>
            <a:r>
              <a:rPr lang="en-US" sz="1500" b="1" baseline="0" dirty="0"/>
              <a:t> </a:t>
            </a:r>
            <a:r>
              <a:rPr lang="en-US" sz="1500" b="0" baseline="0" dirty="0"/>
              <a:t>tab and clicking</a:t>
            </a:r>
            <a:r>
              <a:rPr lang="en-US" sz="1500" b="1" baseline="0" dirty="0"/>
              <a:t> </a:t>
            </a:r>
            <a:r>
              <a:rPr lang="en-US" sz="1500" b="1" dirty="0"/>
              <a:t>Header &amp; Footer</a:t>
            </a:r>
            <a:r>
              <a:rPr lang="en-US" sz="1500" b="0" dirty="0"/>
              <a:t>.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Content   </a:t>
            </a:r>
            <a:r>
              <a:rPr kumimoji="0" lang="en-US" sz="15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Avoid resizing or rearranging elements in your slides to ensure margins and spacing remain consistent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Instead, try to select a layout from your Master theme which best suits your content. If you must add or adjust content elements, refer to margins and guidelines built into your theme.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6891639" y="6408685"/>
            <a:ext cx="736068" cy="177725"/>
          </a:xfrm>
          <a:prstGeom prst="rect">
            <a:avLst/>
          </a:prstGeom>
          <a:noFill/>
        </p:spPr>
        <p:txBody>
          <a:bodyPr wrap="none" lIns="0" tIns="0" rIns="0" bIns="0" anchor="ctr">
            <a:noAutofit/>
          </a:bodyPr>
          <a:lstStyle>
            <a:lvl1pPr indent="0" defTabSz="806846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None/>
              <a:defRPr sz="1100" b="0" i="0">
                <a:latin typeface="Landor Corp S" charset="0"/>
                <a:ea typeface="Landor Corp S" charset="0"/>
                <a:cs typeface="Landor Corp S" charset="0"/>
              </a:defRPr>
            </a:lvl1pPr>
            <a:lvl2pPr marL="121026" indent="-121026" defTabSz="806846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 charset="0"/>
              <a:buChar char="•"/>
              <a:defRPr sz="1400" b="0" i="0">
                <a:latin typeface="Landor Corp S" charset="0"/>
                <a:ea typeface="Landor Corp S" charset="0"/>
                <a:cs typeface="Landor Corp S" charset="0"/>
              </a:defRPr>
            </a:lvl2pPr>
            <a:lvl3pPr marL="121026" indent="0" defTabSz="806846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None/>
              <a:defRPr sz="1400" b="0" i="0">
                <a:latin typeface="Landor Corp S" charset="0"/>
                <a:ea typeface="Landor Corp S" charset="0"/>
                <a:cs typeface="Landor Corp S" charset="0"/>
              </a:defRPr>
            </a:lvl3pPr>
            <a:lvl4pPr marL="242054" indent="-121026" defTabSz="806846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 charset="0"/>
              <a:buChar char="•"/>
              <a:defRPr sz="1400" b="0" i="0">
                <a:latin typeface="Landor Corp S" charset="0"/>
                <a:ea typeface="Landor Corp S" charset="0"/>
                <a:cs typeface="Landor Corp S" charset="0"/>
              </a:defRPr>
            </a:lvl4pPr>
            <a:lvl5pPr marL="0" lvl="4" indent="0" defTabSz="806846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None/>
              <a:defRPr sz="1100" b="1" i="0">
                <a:latin typeface="Landor Corp S" charset="0"/>
                <a:ea typeface="Landor Corp S" charset="0"/>
                <a:cs typeface="Landor Corp S" charset="0"/>
              </a:defRPr>
            </a:lvl5pPr>
            <a:lvl6pPr marL="0" lvl="5" indent="0" defTabSz="806846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charset="0"/>
              <a:buNone/>
              <a:defRPr b="1" i="0">
                <a:latin typeface="Landor Corp S" charset="0"/>
                <a:ea typeface="Landor Corp S" charset="0"/>
                <a:cs typeface="Landor Corp S" charset="0"/>
              </a:defRPr>
            </a:lvl6pPr>
            <a:lvl7pPr marL="0" indent="0" defTabSz="806846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charset="0"/>
              <a:buNone/>
              <a:defRPr sz="2000" b="1" i="0">
                <a:latin typeface="Landor Corp S" charset="0"/>
                <a:ea typeface="Landor Corp S" charset="0"/>
                <a:cs typeface="Landor Corp S" charset="0"/>
              </a:defRPr>
            </a:lvl7pPr>
            <a:lvl8pPr marL="0" indent="0" defTabSz="806846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charset="0"/>
              <a:buNone/>
              <a:defRPr sz="2800" b="1" i="0">
                <a:latin typeface="Landor Corp S" charset="0"/>
                <a:ea typeface="Landor Corp S" charset="0"/>
                <a:cs typeface="Landor Corp S" charset="0"/>
              </a:defRPr>
            </a:lvl8pPr>
            <a:lvl9pPr marL="0" indent="0" defTabSz="806846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charset="0"/>
              <a:buNone/>
              <a:defRPr b="0" i="0">
                <a:latin typeface="Landor Corp S" charset="0"/>
                <a:ea typeface="Landor Corp S" charset="0"/>
                <a:cs typeface="Landor Corp S" charset="0"/>
              </a:defRPr>
            </a:lvl9pPr>
          </a:lstStyle>
          <a:p>
            <a:pPr algn="ctr"/>
            <a:r>
              <a:rPr lang="en-US" sz="900" b="1" dirty="0">
                <a:solidFill>
                  <a:schemeClr val="accent1"/>
                </a:solidFill>
                <a:latin typeface="Arial Regular" charset="0"/>
                <a:ea typeface="Arial Regular" charset="0"/>
                <a:cs typeface="Arial Regular" charset="0"/>
              </a:rPr>
              <a:t>Footer</a:t>
            </a:r>
            <a:endParaRPr lang="en-US" sz="900" dirty="0">
              <a:solidFill>
                <a:schemeClr val="accent1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cxnSp>
        <p:nvCxnSpPr>
          <p:cNvPr id="26" name="Straight Arrow Connector 25"/>
          <p:cNvCxnSpPr/>
          <p:nvPr userDrawn="1"/>
        </p:nvCxnSpPr>
        <p:spPr>
          <a:xfrm flipH="1">
            <a:off x="4295276" y="6497547"/>
            <a:ext cx="265176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 userDrawn="1"/>
        </p:nvCxnSpPr>
        <p:spPr>
          <a:xfrm>
            <a:off x="7548975" y="6497548"/>
            <a:ext cx="246888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ing content to your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9600" y="396060"/>
            <a:ext cx="3959352" cy="30175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PowerPoint Template Quick Reference Guide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09600" y="697811"/>
            <a:ext cx="8229600" cy="60350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Adding content to your slides</a:t>
            </a:r>
            <a:endParaRPr lang="en-US" sz="3600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09601" y="1900992"/>
            <a:ext cx="5181600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Margins and guidelines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adding or resizing elements in your slide, refer to guidelines to maintain proper alignment, spacing and margins. To view guidelines, select the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View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tab, and check the checkbox next to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Guides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6408549" y="1907418"/>
            <a:ext cx="5181600" cy="39599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Filling placeholders with content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you are adding text to your placeholder, simply click within the placeholder, then begin typing. Use the Indent tool to navigate preset text styles (see next slide).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simplest way to add content other than text to a placeholder is by clicking the icon at the center of the placeholder and choosing the content you want to add.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 icon is inaccessible (as with text overlaying a background image), you may also drag  an image file from your computer into the placeholder.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Furthermore, you may also right click on the placeholder and use the menu that appears to place (and even change existing) content into the placeholder.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1259"/>
          <a:stretch/>
        </p:blipFill>
        <p:spPr>
          <a:xfrm>
            <a:off x="609600" y="3429001"/>
            <a:ext cx="5486399" cy="2438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13" name="Rectangle 12"/>
          <p:cNvSpPr/>
          <p:nvPr userDrawn="1"/>
        </p:nvSpPr>
        <p:spPr>
          <a:xfrm>
            <a:off x="3463870" y="4133285"/>
            <a:ext cx="658679" cy="28164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9600" y="685800"/>
            <a:ext cx="5486400" cy="27432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ing content to your slid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05" t="-1" r="9895" b="63111"/>
          <a:stretch/>
        </p:blipFill>
        <p:spPr>
          <a:xfrm>
            <a:off x="1363740" y="4202103"/>
            <a:ext cx="3205212" cy="17134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 userDrawn="1"/>
        </p:nvSpPr>
        <p:spPr>
          <a:xfrm>
            <a:off x="609600" y="396060"/>
            <a:ext cx="3959352" cy="30175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PowerPoint Template Quick Reference Guide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09600" y="697811"/>
            <a:ext cx="8229600" cy="60350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Adding content to your slides</a:t>
            </a:r>
            <a:endParaRPr lang="en-US" sz="3600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609600" y="1915320"/>
            <a:ext cx="51816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Navigating text styles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Indent Less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Indent More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buttons in the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 to navigate between preset text styles.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3111"/>
          <a:stretch/>
        </p:blipFill>
        <p:spPr>
          <a:xfrm>
            <a:off x="609600" y="2971675"/>
            <a:ext cx="5173851" cy="685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ectangle 16"/>
          <p:cNvSpPr/>
          <p:nvPr userDrawn="1"/>
        </p:nvSpPr>
        <p:spPr>
          <a:xfrm>
            <a:off x="2684689" y="4989399"/>
            <a:ext cx="934411" cy="43190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6400800" y="1905000"/>
            <a:ext cx="5181600" cy="396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1 - Large heading/call out text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2 - Small heading text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3 - Paragraph text </a:t>
            </a:r>
          </a:p>
          <a:p>
            <a:pPr marL="2857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74018"/>
              </a:buClr>
              <a:buSzPct val="125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 – Bullet tier one</a:t>
            </a:r>
          </a:p>
          <a:p>
            <a:pPr marL="4572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 – Bullet tier two</a:t>
            </a:r>
          </a:p>
          <a:p>
            <a:pPr marL="6858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.AppleSystemUIFont" charset="-120"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 – Bullet tier three</a:t>
            </a:r>
          </a:p>
          <a:p>
            <a:pPr marL="6858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.AppleSystemUIFont" charset="-120"/>
              <a:buChar char="-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929D9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Footnotes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 userDrawn="1"/>
        </p:nvCxnSpPr>
        <p:spPr>
          <a:xfrm flipH="1">
            <a:off x="4267200" y="3429000"/>
            <a:ext cx="429928" cy="72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ferrin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9600" y="396060"/>
            <a:ext cx="3959352" cy="30175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PowerPoint Template Quick Reference Guide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09600" y="697811"/>
            <a:ext cx="8229600" cy="60350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Transferring content from other presentations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09600" y="1918604"/>
            <a:ext cx="5181600" cy="4201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Rules of copy and paste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 not drag and drop or copy/paste whole slides into your presentation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This will transfer a new Master theme (when using source formatting) or a new layout into your Master theme (when using destination theme), which often results in inconsistent headers, footers, margins and general formatting.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Instead, </a:t>
            </a:r>
            <a:r>
              <a:rPr kumimoji="0" lang="en-US" sz="15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always start by selecting a layout from your Master theme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then copy/paste bodies of text from a text box in your old presentation file to your new presentation file. Choose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Destination Theme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Keep Text Only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then use Indent buttons to format text. This method will preserve the integrity of your Master theme.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 not copy/paste images from one file to another. Instead, save the image on your computer, then upload the image to the image placeholder within your selected layout.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9"/>
          <a:stretch/>
        </p:blipFill>
        <p:spPr>
          <a:xfrm>
            <a:off x="6660016" y="1600200"/>
            <a:ext cx="4358367" cy="367296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6" name="Rectangle 5"/>
          <p:cNvSpPr/>
          <p:nvPr userDrawn="1"/>
        </p:nvSpPr>
        <p:spPr>
          <a:xfrm>
            <a:off x="7336346" y="4634363"/>
            <a:ext cx="1395885" cy="67209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9600" y="685800"/>
            <a:ext cx="5486400" cy="27432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09600" y="381000"/>
            <a:ext cx="10972800" cy="57912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14400" y="685800"/>
            <a:ext cx="5181600" cy="27432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all out +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1"/>
            <a:ext cx="8229601" cy="9239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905000"/>
            <a:ext cx="8229600" cy="3962400"/>
          </a:xfrm>
        </p:spPr>
        <p:txBody>
          <a:bodyPr>
            <a:normAutofit/>
          </a:bodyPr>
          <a:lstStyle>
            <a:lvl1pPr>
              <a:defRPr sz="5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-241739" y="2050134"/>
            <a:ext cx="491358" cy="4913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6992813"/>
            <a:ext cx="12191999" cy="578082"/>
            <a:chOff x="0" y="6992813"/>
            <a:chExt cx="12191999" cy="578082"/>
          </a:xfrm>
        </p:grpSpPr>
        <p:sp>
          <p:nvSpPr>
            <p:cNvPr id="42" name="Rectangle 41"/>
            <p:cNvSpPr/>
            <p:nvPr userDrawn="1"/>
          </p:nvSpPr>
          <p:spPr>
            <a:xfrm>
              <a:off x="0" y="6992813"/>
              <a:ext cx="12191999" cy="578082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78F84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914400" y="7173243"/>
              <a:ext cx="1706193" cy="2693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l"/>
              <a:r>
                <a:rPr lang="en-US" sz="900" b="1" dirty="0">
                  <a:solidFill>
                    <a:srgbClr val="929D96"/>
                  </a:solidFill>
                  <a:latin typeface="+mn-lt"/>
                </a:rPr>
                <a:t>Data color order</a:t>
              </a:r>
              <a:r>
                <a:rPr lang="en-US" sz="900" b="1" baseline="0" dirty="0">
                  <a:solidFill>
                    <a:srgbClr val="929D96"/>
                  </a:solidFill>
                  <a:latin typeface="+mn-lt"/>
                </a:rPr>
                <a:t>:</a:t>
              </a:r>
              <a:endParaRPr lang="en-US" sz="900" b="1" dirty="0">
                <a:solidFill>
                  <a:srgbClr val="929D96"/>
                </a:solidFill>
                <a:latin typeface="+mn-l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40682" y="7146735"/>
              <a:ext cx="195278" cy="190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420420" y="7146735"/>
              <a:ext cx="195278" cy="190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180551" y="7146735"/>
              <a:ext cx="195278" cy="190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660289" y="7146735"/>
              <a:ext cx="195278" cy="1900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00158" y="7146735"/>
              <a:ext cx="195278" cy="19001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140027" y="7146735"/>
              <a:ext cx="195278" cy="19001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619765" y="7146735"/>
              <a:ext cx="195278" cy="190016"/>
            </a:xfrm>
            <a:prstGeom prst="rect">
              <a:avLst/>
            </a:prstGeom>
            <a:solidFill>
              <a:srgbClr val="D9F28B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859634" y="7146735"/>
              <a:ext cx="195278" cy="190016"/>
            </a:xfrm>
            <a:prstGeom prst="rect">
              <a:avLst/>
            </a:prstGeom>
            <a:solidFill>
              <a:srgbClr val="3BC6EB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099503" y="7146735"/>
              <a:ext cx="195278" cy="190016"/>
            </a:xfrm>
            <a:prstGeom prst="rect">
              <a:avLst/>
            </a:prstGeom>
            <a:solidFill>
              <a:srgbClr val="00AC9E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339372" y="7146735"/>
              <a:ext cx="195278" cy="190016"/>
            </a:xfrm>
            <a:prstGeom prst="rect">
              <a:avLst/>
            </a:prstGeom>
            <a:solidFill>
              <a:srgbClr val="FFA211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grpSp>
          <p:nvGrpSpPr>
            <p:cNvPr id="44" name="Group 43"/>
            <p:cNvGrpSpPr/>
            <p:nvPr userDrawn="1"/>
          </p:nvGrpSpPr>
          <p:grpSpPr>
            <a:xfrm>
              <a:off x="6400801" y="7143354"/>
              <a:ext cx="4804898" cy="276999"/>
              <a:chOff x="6311590" y="7133823"/>
              <a:chExt cx="4796677" cy="276999"/>
            </a:xfrm>
          </p:grpSpPr>
          <p:sp>
            <p:nvSpPr>
              <p:cNvPr id="45" name="Rectangle 44"/>
              <p:cNvSpPr/>
              <p:nvPr userDrawn="1"/>
            </p:nvSpPr>
            <p:spPr>
              <a:xfrm>
                <a:off x="6311590" y="7133823"/>
                <a:ext cx="457200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l"/>
                <a:r>
                  <a:rPr lang="en-US" sz="900" b="1" baseline="0" dirty="0">
                    <a:solidFill>
                      <a:srgbClr val="929D96"/>
                    </a:solidFill>
                  </a:rPr>
                  <a:t>Footer</a:t>
                </a:r>
                <a:endParaRPr lang="en-US" sz="900" baseline="0" dirty="0">
                  <a:solidFill>
                    <a:srgbClr val="929D96"/>
                  </a:solidFill>
                </a:endParaRPr>
              </a:p>
            </p:txBody>
          </p:sp>
          <p:sp>
            <p:nvSpPr>
              <p:cNvPr id="46" name="Rectangle 45"/>
              <p:cNvSpPr/>
              <p:nvPr userDrawn="1"/>
            </p:nvSpPr>
            <p:spPr>
              <a:xfrm>
                <a:off x="6793974" y="7133823"/>
                <a:ext cx="4314293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l"/>
                <a:r>
                  <a:rPr lang="en-US" sz="900" baseline="0" dirty="0">
                    <a:solidFill>
                      <a:srgbClr val="929D96"/>
                    </a:solidFill>
                    <a:sym typeface="Wingdings 3" panose="05040102010807070707" pitchFamily="18" charset="2"/>
                  </a:rPr>
                  <a:t>Never change the footer text on individual slides. Change, t</a:t>
                </a:r>
                <a:r>
                  <a:rPr lang="en-US" sz="900" baseline="0" dirty="0">
                    <a:solidFill>
                      <a:srgbClr val="929D96"/>
                    </a:solidFill>
                  </a:rPr>
                  <a:t>urn on or off by using </a:t>
                </a:r>
              </a:p>
              <a:p>
                <a:pPr algn="l"/>
                <a:r>
                  <a:rPr lang="en-US" sz="900" baseline="0" dirty="0">
                    <a:solidFill>
                      <a:srgbClr val="929D96"/>
                    </a:solidFill>
                  </a:rPr>
                  <a:t>Insert </a:t>
                </a:r>
                <a:r>
                  <a:rPr lang="en-US" sz="900" baseline="0" dirty="0">
                    <a:solidFill>
                      <a:srgbClr val="929D96"/>
                    </a:solidFill>
                    <a:sym typeface="Wingdings 3" panose="05040102010807070707" pitchFamily="18" charset="2"/>
                  </a:rPr>
                  <a:t> Header &amp; Footer Enter / change text  Click Apply All. </a:t>
                </a:r>
                <a:endParaRPr lang="en-US" sz="900" baseline="0" dirty="0">
                  <a:solidFill>
                    <a:srgbClr val="929D96"/>
                  </a:solidFill>
                </a:endParaRPr>
              </a:p>
            </p:txBody>
          </p:sp>
        </p:grpSp>
        <p:sp>
          <p:nvSpPr>
            <p:cNvPr id="61" name="Rectangle 60"/>
            <p:cNvSpPr/>
            <p:nvPr userDrawn="1"/>
          </p:nvSpPr>
          <p:spPr>
            <a:xfrm>
              <a:off x="4579241" y="7146735"/>
              <a:ext cx="195278" cy="190016"/>
            </a:xfrm>
            <a:prstGeom prst="rect">
              <a:avLst/>
            </a:prstGeom>
            <a:solidFill>
              <a:srgbClr val="C13B33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2" name="Rectangle 61"/>
            <p:cNvSpPr/>
            <p:nvPr userDrawn="1"/>
          </p:nvSpPr>
          <p:spPr>
            <a:xfrm>
              <a:off x="4819110" y="7146735"/>
              <a:ext cx="195278" cy="190016"/>
            </a:xfrm>
            <a:prstGeom prst="rect">
              <a:avLst/>
            </a:prstGeom>
            <a:solidFill>
              <a:srgbClr val="297CE0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4" name="Rectangle 63"/>
            <p:cNvSpPr/>
            <p:nvPr userDrawn="1"/>
          </p:nvSpPr>
          <p:spPr>
            <a:xfrm>
              <a:off x="3379896" y="7146735"/>
              <a:ext cx="195278" cy="190016"/>
            </a:xfrm>
            <a:prstGeom prst="rect">
              <a:avLst/>
            </a:prstGeom>
            <a:solidFill>
              <a:srgbClr val="929D96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05" y="6304680"/>
            <a:ext cx="1600200" cy="36040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381001"/>
            <a:ext cx="10969247" cy="9239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904999"/>
            <a:ext cx="10969247" cy="39624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Level 1 - Large heading/call out text</a:t>
            </a:r>
          </a:p>
          <a:p>
            <a:pPr lvl="1"/>
            <a:r>
              <a:rPr lang="en-US" dirty="0"/>
              <a:t>Level 2 - Small heading text</a:t>
            </a:r>
          </a:p>
          <a:p>
            <a:pPr lvl="2"/>
            <a:r>
              <a:rPr lang="en-US" dirty="0"/>
              <a:t>Level 3 - </a:t>
            </a:r>
            <a:r>
              <a:rPr lang="en-US" dirty="0" err="1"/>
              <a:t>Paragrah</a:t>
            </a:r>
            <a:r>
              <a:rPr lang="en-US" dirty="0"/>
              <a:t> text </a:t>
            </a:r>
          </a:p>
          <a:p>
            <a:pPr lvl="3"/>
            <a:r>
              <a:rPr lang="en-US" dirty="0"/>
              <a:t>Level 4 - Bullet tier one</a:t>
            </a:r>
          </a:p>
          <a:p>
            <a:pPr lvl="4"/>
            <a:r>
              <a:rPr lang="en-US" dirty="0"/>
              <a:t>Bullet level one</a:t>
            </a:r>
          </a:p>
          <a:p>
            <a:pPr lvl="5"/>
            <a:r>
              <a:rPr lang="en-US" dirty="0"/>
              <a:t>Bullet level two</a:t>
            </a:r>
          </a:p>
          <a:p>
            <a:pPr lvl="6"/>
            <a:r>
              <a:rPr lang="en-US" dirty="0"/>
              <a:t>Footnotes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27266" y="6324599"/>
            <a:ext cx="3492500" cy="3048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i="1">
                <a:solidFill>
                  <a:srgbClr val="929D96"/>
                </a:solidFill>
              </a:defRPr>
            </a:lvl1pPr>
          </a:lstStyle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284" y="6324599"/>
            <a:ext cx="624550" cy="30480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rgbClr val="929D96"/>
                </a:solidFill>
              </a:defRPr>
            </a:lvl1pPr>
          </a:lstStyle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436811" y="5866678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-1505757" y="5700460"/>
            <a:ext cx="1167849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rgbClr val="878F84"/>
                </a:solidFill>
                <a:latin typeface="+mn-lt"/>
              </a:rPr>
              <a:t>No content below the line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436812" y="1905582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-1505757" y="1959980"/>
            <a:ext cx="1167849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rgbClr val="878F84"/>
                </a:solidFill>
                <a:latin typeface="+mn-lt"/>
              </a:rPr>
              <a:t>No content above the line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-239002" y="1905000"/>
            <a:ext cx="0" cy="3956237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-1505756" y="3745636"/>
            <a:ext cx="1167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dirty="0">
                <a:solidFill>
                  <a:srgbClr val="878F84"/>
                </a:solidFill>
                <a:latin typeface="+mn-lt"/>
              </a:rPr>
              <a:t>Main content area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-436812" y="1295400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-239002" y="389397"/>
            <a:ext cx="0" cy="906003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-1505757" y="776834"/>
            <a:ext cx="1167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dirty="0">
                <a:solidFill>
                  <a:srgbClr val="878F84"/>
                </a:solidFill>
                <a:latin typeface="+mn-lt"/>
              </a:rPr>
              <a:t>Slide title area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-436812" y="389397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5400000" flipH="1" flipV="1">
            <a:off x="461242" y="-198967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-731995" y="-256408"/>
            <a:ext cx="128016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rgbClr val="878F84"/>
                </a:solidFill>
                <a:latin typeface="+mn-lt"/>
              </a:rPr>
              <a:t>No content left of the line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 rot="5400000" flipH="1" flipV="1">
            <a:off x="5947642" y="-198967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12233190" y="1909404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12220822" y="5866678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12523476" y="5700460"/>
            <a:ext cx="1167849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rgbClr val="878F84"/>
                </a:solidFill>
                <a:latin typeface="+mn-lt"/>
              </a:rPr>
              <a:t>No content below the line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12523476" y="1959980"/>
            <a:ext cx="1167849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rgbClr val="878F84"/>
                </a:solidFill>
                <a:latin typeface="+mn-lt"/>
              </a:rPr>
              <a:t>No content above the line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12418631" y="1905000"/>
            <a:ext cx="0" cy="3956237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 userDrawn="1"/>
        </p:nvSpPr>
        <p:spPr>
          <a:xfrm>
            <a:off x="12523477" y="3745636"/>
            <a:ext cx="1167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dirty="0">
                <a:solidFill>
                  <a:srgbClr val="878F84"/>
                </a:solidFill>
                <a:latin typeface="+mn-lt"/>
              </a:rPr>
              <a:t>Main content area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12220821" y="1295400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12418631" y="389397"/>
            <a:ext cx="0" cy="906003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 userDrawn="1"/>
        </p:nvSpPr>
        <p:spPr>
          <a:xfrm>
            <a:off x="12523476" y="776834"/>
            <a:ext cx="1167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dirty="0">
                <a:solidFill>
                  <a:srgbClr val="878F84"/>
                </a:solidFill>
                <a:latin typeface="+mn-lt"/>
              </a:rPr>
              <a:t>Slide title</a:t>
            </a:r>
            <a:r>
              <a:rPr lang="en-US" sz="800" b="1" baseline="0" dirty="0">
                <a:solidFill>
                  <a:srgbClr val="878F84"/>
                </a:solidFill>
                <a:latin typeface="+mn-lt"/>
              </a:rPr>
              <a:t> area</a:t>
            </a:r>
            <a:endParaRPr lang="en-US" sz="800" b="1" dirty="0">
              <a:solidFill>
                <a:srgbClr val="878F84"/>
              </a:solidFill>
              <a:latin typeface="+mn-lt"/>
            </a:endParaRP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12220821" y="389397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 rot="5400000" flipH="1" flipV="1">
            <a:off x="11439470" y="-198967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 userDrawn="1"/>
        </p:nvSpPr>
        <p:spPr>
          <a:xfrm>
            <a:off x="11649264" y="-276585"/>
            <a:ext cx="128016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rgbClr val="878F84"/>
                </a:solidFill>
                <a:latin typeface="+mn-lt"/>
              </a:rPr>
              <a:t>No content right of the line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 rot="5400000" flipH="1" flipV="1">
            <a:off x="5947642" y="7038488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 userDrawn="1"/>
        </p:nvCxnSpPr>
        <p:spPr>
          <a:xfrm rot="5400000" flipH="1" flipV="1">
            <a:off x="461242" y="7038488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 userDrawn="1"/>
        </p:nvCxnSpPr>
        <p:spPr>
          <a:xfrm rot="5400000" flipH="1" flipV="1">
            <a:off x="11439470" y="7038488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782A17-1F66-B38B-88EF-95ED5CBA223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73750" y="6626860"/>
            <a:ext cx="476250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69406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43" r:id="rId2"/>
    <p:sldLayoutId id="2147483803" r:id="rId3"/>
    <p:sldLayoutId id="2147483804" r:id="rId4"/>
    <p:sldLayoutId id="2147483772" r:id="rId5"/>
    <p:sldLayoutId id="2147483807" r:id="rId6"/>
    <p:sldLayoutId id="2147483747" r:id="rId7"/>
    <p:sldLayoutId id="2147483771" r:id="rId8"/>
    <p:sldLayoutId id="2147483749" r:id="rId9"/>
    <p:sldLayoutId id="2147483817" r:id="rId10"/>
    <p:sldLayoutId id="2147483786" r:id="rId11"/>
    <p:sldLayoutId id="2147483821" r:id="rId12"/>
    <p:sldLayoutId id="2147483774" r:id="rId13"/>
    <p:sldLayoutId id="2147483822" r:id="rId14"/>
    <p:sldLayoutId id="2147483669" r:id="rId15"/>
    <p:sldLayoutId id="2147483787" r:id="rId16"/>
    <p:sldLayoutId id="2147483773" r:id="rId17"/>
    <p:sldLayoutId id="2147483788" r:id="rId18"/>
    <p:sldLayoutId id="2147483775" r:id="rId19"/>
    <p:sldLayoutId id="2147483823" r:id="rId20"/>
    <p:sldLayoutId id="2147483776" r:id="rId21"/>
    <p:sldLayoutId id="2147483777" r:id="rId22"/>
    <p:sldLayoutId id="2147483778" r:id="rId23"/>
    <p:sldLayoutId id="2147483779" r:id="rId24"/>
    <p:sldLayoutId id="2147483824" r:id="rId25"/>
    <p:sldLayoutId id="2147483780" r:id="rId26"/>
    <p:sldLayoutId id="2147483781" r:id="rId27"/>
    <p:sldLayoutId id="2147483793" r:id="rId28"/>
    <p:sldLayoutId id="2147483826" r:id="rId29"/>
    <p:sldLayoutId id="2147483794" r:id="rId30"/>
    <p:sldLayoutId id="2147483827" r:id="rId31"/>
    <p:sldLayoutId id="2147483816" r:id="rId32"/>
    <p:sldLayoutId id="2147483828" r:id="rId33"/>
    <p:sldLayoutId id="2147483795" r:id="rId34"/>
    <p:sldLayoutId id="2147483829" r:id="rId35"/>
    <p:sldLayoutId id="2147483796" r:id="rId36"/>
    <p:sldLayoutId id="2147483783" r:id="rId37"/>
    <p:sldLayoutId id="2147483790" r:id="rId38"/>
    <p:sldLayoutId id="2147483784" r:id="rId39"/>
    <p:sldLayoutId id="2147483791" r:id="rId40"/>
    <p:sldLayoutId id="2147483789" r:id="rId41"/>
    <p:sldLayoutId id="2147483815" r:id="rId42"/>
    <p:sldLayoutId id="2147483792" r:id="rId43"/>
    <p:sldLayoutId id="2147483758" r:id="rId44"/>
    <p:sldLayoutId id="2147483759" r:id="rId45"/>
    <p:sldLayoutId id="2147483799" r:id="rId46"/>
    <p:sldLayoutId id="2147483800" r:id="rId47"/>
    <p:sldLayoutId id="2147483801" r:id="rId48"/>
    <p:sldLayoutId id="2147483818" r:id="rId49"/>
    <p:sldLayoutId id="2147483670" r:id="rId50"/>
    <p:sldLayoutId id="2147483797" r:id="rId51"/>
    <p:sldLayoutId id="2147483808" r:id="rId52"/>
    <p:sldLayoutId id="2147483830" r:id="rId53"/>
    <p:sldLayoutId id="2147483798" r:id="rId54"/>
    <p:sldLayoutId id="2147483809" r:id="rId55"/>
    <p:sldLayoutId id="2147483831" r:id="rId5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Tx/>
        <a:buNone/>
        <a:defRPr sz="36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buFontTx/>
        <a:buNone/>
        <a:defRPr sz="24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600"/>
        </a:spcBef>
        <a:buFontTx/>
        <a:buNone/>
        <a:defRPr sz="2400" b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85750" indent="-28575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25000"/>
        <a:buFont typeface="Arial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4572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0000"/>
        <a:buFont typeface="Arial" charset="0"/>
        <a:buChar char="•"/>
        <a:defRPr sz="2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0000"/>
        <a:buFont typeface=".AppleSystemUIFont" charset="-120"/>
        <a:buChar char="-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buFontTx/>
        <a:buNone/>
        <a:defRPr sz="1800" i="1" kern="1200">
          <a:solidFill>
            <a:srgbClr val="929D96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1200"/>
        </a:spcBef>
        <a:buFontTx/>
        <a:buNone/>
        <a:defRPr sz="1600" b="0" i="1" kern="1200" baseline="0">
          <a:solidFill>
            <a:schemeClr val="accent4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968">
          <p15:clr>
            <a:srgbClr val="A4A3A4"/>
          </p15:clr>
        </p15:guide>
        <p15:guide id="2" pos="4032">
          <p15:clr>
            <a:srgbClr val="A4A3A4"/>
          </p15:clr>
        </p15:guide>
        <p15:guide id="3" pos="3264">
          <p15:clr>
            <a:srgbClr val="A4A3A4"/>
          </p15:clr>
        </p15:guide>
        <p15:guide id="4" pos="4224">
          <p15:clr>
            <a:srgbClr val="A4A3A4"/>
          </p15:clr>
        </p15:guide>
        <p15:guide id="5" pos="3456">
          <p15:clr>
            <a:srgbClr val="A4A3A4"/>
          </p15:clr>
        </p15:guide>
        <p15:guide id="6" pos="4416">
          <p15:clr>
            <a:srgbClr val="A4A3A4"/>
          </p15:clr>
        </p15:guide>
        <p15:guide id="7" pos="3072">
          <p15:clr>
            <a:srgbClr val="A4A3A4"/>
          </p15:clr>
        </p15:guide>
        <p15:guide id="8" pos="4608">
          <p15:clr>
            <a:srgbClr val="A4A3A4"/>
          </p15:clr>
        </p15:guide>
        <p15:guide id="9" pos="2880">
          <p15:clr>
            <a:srgbClr val="A4A3A4"/>
          </p15:clr>
        </p15:guide>
        <p15:guide id="10" pos="4800">
          <p15:clr>
            <a:srgbClr val="A4A3A4"/>
          </p15:clr>
        </p15:guide>
        <p15:guide id="11" pos="2688">
          <p15:clr>
            <a:srgbClr val="A4A3A4"/>
          </p15:clr>
        </p15:guide>
        <p15:guide id="12" pos="4992">
          <p15:clr>
            <a:srgbClr val="A4A3A4"/>
          </p15:clr>
        </p15:guide>
        <p15:guide id="13" pos="2496">
          <p15:clr>
            <a:srgbClr val="A4A3A4"/>
          </p15:clr>
        </p15:guide>
        <p15:guide id="14" pos="5184">
          <p15:clr>
            <a:srgbClr val="A4A3A4"/>
          </p15:clr>
        </p15:guide>
        <p15:guide id="15" pos="2304">
          <p15:clr>
            <a:srgbClr val="A4A3A4"/>
          </p15:clr>
        </p15:guide>
        <p15:guide id="16" pos="5376">
          <p15:clr>
            <a:srgbClr val="A4A3A4"/>
          </p15:clr>
        </p15:guide>
        <p15:guide id="17" pos="2112" userDrawn="1">
          <p15:clr>
            <a:srgbClr val="F26B43"/>
          </p15:clr>
        </p15:guide>
        <p15:guide id="18" pos="5568" userDrawn="1">
          <p15:clr>
            <a:srgbClr val="F26B43"/>
          </p15:clr>
        </p15:guide>
        <p15:guide id="19" pos="1920">
          <p15:clr>
            <a:srgbClr val="A4A3A4"/>
          </p15:clr>
        </p15:guide>
        <p15:guide id="20" pos="5760">
          <p15:clr>
            <a:srgbClr val="A4A3A4"/>
          </p15:clr>
        </p15:guide>
        <p15:guide id="21" pos="1728">
          <p15:clr>
            <a:srgbClr val="A4A3A4"/>
          </p15:clr>
        </p15:guide>
        <p15:guide id="22" orient="horz" pos="1776">
          <p15:clr>
            <a:srgbClr val="A4A3A4"/>
          </p15:clr>
        </p15:guide>
        <p15:guide id="23" pos="5952">
          <p15:clr>
            <a:srgbClr val="A4A3A4"/>
          </p15:clr>
        </p15:guide>
        <p15:guide id="24" pos="1536">
          <p15:clr>
            <a:srgbClr val="A4A3A4"/>
          </p15:clr>
        </p15:guide>
        <p15:guide id="25" pos="6144">
          <p15:clr>
            <a:srgbClr val="A4A3A4"/>
          </p15:clr>
        </p15:guide>
        <p15:guide id="26" pos="1344">
          <p15:clr>
            <a:srgbClr val="A4A3A4"/>
          </p15:clr>
        </p15:guide>
        <p15:guide id="27" pos="6336">
          <p15:clr>
            <a:srgbClr val="A4A3A4"/>
          </p15:clr>
        </p15:guide>
        <p15:guide id="28" pos="1152">
          <p15:clr>
            <a:srgbClr val="A4A3A4"/>
          </p15:clr>
        </p15:guide>
        <p15:guide id="29" pos="6528">
          <p15:clr>
            <a:srgbClr val="A4A3A4"/>
          </p15:clr>
        </p15:guide>
        <p15:guide id="30" pos="960">
          <p15:clr>
            <a:srgbClr val="A4A3A4"/>
          </p15:clr>
        </p15:guide>
        <p15:guide id="31" pos="6720">
          <p15:clr>
            <a:srgbClr val="A4A3A4"/>
          </p15:clr>
        </p15:guide>
        <p15:guide id="32" pos="768">
          <p15:clr>
            <a:srgbClr val="A4A3A4"/>
          </p15:clr>
        </p15:guide>
        <p15:guide id="33" pos="6912">
          <p15:clr>
            <a:srgbClr val="A4A3A4"/>
          </p15:clr>
        </p15:guide>
        <p15:guide id="34" pos="576">
          <p15:clr>
            <a:srgbClr val="A4A3A4"/>
          </p15:clr>
        </p15:guide>
        <p15:guide id="35" pos="7104">
          <p15:clr>
            <a:srgbClr val="A4A3A4"/>
          </p15:clr>
        </p15:guide>
        <p15:guide id="36" pos="384" userDrawn="1">
          <p15:clr>
            <a:srgbClr val="F26B43"/>
          </p15:clr>
        </p15:guide>
        <p15:guide id="37" pos="7296" userDrawn="1">
          <p15:clr>
            <a:srgbClr val="F26B43"/>
          </p15:clr>
        </p15:guide>
        <p15:guide id="38" pos="192">
          <p15:clr>
            <a:srgbClr val="A4A3A4"/>
          </p15:clr>
        </p15:guide>
        <p15:guide id="39" pos="7488" userDrawn="1">
          <p15:clr>
            <a:srgbClr val="A4A3A4"/>
          </p15:clr>
        </p15:guide>
        <p15:guide id="41" orient="horz" pos="2544">
          <p15:clr>
            <a:srgbClr val="A4A3A4"/>
          </p15:clr>
        </p15:guide>
        <p15:guide id="42" orient="horz" pos="1584">
          <p15:clr>
            <a:srgbClr val="A4A3A4"/>
          </p15:clr>
        </p15:guide>
        <p15:guide id="43" orient="horz" pos="2736">
          <p15:clr>
            <a:srgbClr val="A4A3A4"/>
          </p15:clr>
        </p15:guide>
        <p15:guide id="44" orient="horz" pos="1392">
          <p15:clr>
            <a:srgbClr val="A4A3A4"/>
          </p15:clr>
        </p15:guide>
        <p15:guide id="45" orient="horz" pos="2928">
          <p15:clr>
            <a:srgbClr val="A4A3A4"/>
          </p15:clr>
        </p15:guide>
        <p15:guide id="46" orient="horz" pos="1200" userDrawn="1">
          <p15:clr>
            <a:srgbClr val="F26B43"/>
          </p15:clr>
        </p15:guide>
        <p15:guide id="47" orient="horz" pos="3120">
          <p15:clr>
            <a:srgbClr val="A4A3A4"/>
          </p15:clr>
        </p15:guide>
        <p15:guide id="48" orient="horz" pos="1008" userDrawn="1">
          <p15:clr>
            <a:srgbClr val="A4A3A4"/>
          </p15:clr>
        </p15:guide>
        <p15:guide id="49" orient="horz" pos="3312">
          <p15:clr>
            <a:srgbClr val="A4A3A4"/>
          </p15:clr>
        </p15:guide>
        <p15:guide id="50" orient="horz" pos="816" userDrawn="1">
          <p15:clr>
            <a:srgbClr val="F26B43"/>
          </p15:clr>
        </p15:guide>
        <p15:guide id="51" orient="horz" pos="3504">
          <p15:clr>
            <a:srgbClr val="A4A3A4"/>
          </p15:clr>
        </p15:guide>
        <p15:guide id="52" orient="horz" pos="624">
          <p15:clr>
            <a:srgbClr val="A4A3A4"/>
          </p15:clr>
        </p15:guide>
        <p15:guide id="53" orient="horz" pos="3696" userDrawn="1">
          <p15:clr>
            <a:srgbClr val="F26B43"/>
          </p15:clr>
        </p15:guide>
        <p15:guide id="54" orient="horz" pos="432" userDrawn="1">
          <p15:clr>
            <a:srgbClr val="A4A3A4"/>
          </p15:clr>
        </p15:guide>
        <p15:guide id="55" orient="horz" pos="3888" userDrawn="1">
          <p15:clr>
            <a:srgbClr val="A4A3A4"/>
          </p15:clr>
        </p15:guide>
        <p15:guide id="56" orient="horz" pos="240" userDrawn="1">
          <p15:clr>
            <a:srgbClr val="F26B43"/>
          </p15:clr>
        </p15:guide>
        <p15:guide id="57" orient="horz" pos="4080">
          <p15:clr>
            <a:srgbClr val="A4A3A4"/>
          </p15:clr>
        </p15:guide>
        <p15:guide id="58" orient="horz" pos="48">
          <p15:clr>
            <a:srgbClr val="A4A3A4"/>
          </p15:clr>
        </p15:guide>
        <p15:guide id="59" orient="horz" pos="4272">
          <p15:clr>
            <a:srgbClr val="A4A3A4"/>
          </p15:clr>
        </p15:guide>
        <p15:guide id="61" orient="horz" pos="2352">
          <p15:clr>
            <a:srgbClr val="A4A3A4"/>
          </p15:clr>
        </p15:guide>
        <p15:guide id="62" orient="horz" pos="2160" userDrawn="1">
          <p15:clr>
            <a:srgbClr val="F26B43"/>
          </p15:clr>
        </p15:guide>
        <p15:guide id="63" pos="3840" userDrawn="1">
          <p15:clr>
            <a:srgbClr val="F26B43"/>
          </p15:clr>
        </p15:guide>
        <p15:guide id="64" pos="3648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 userDrawn="1"/>
        </p:nvGrpSpPr>
        <p:grpSpPr>
          <a:xfrm>
            <a:off x="0" y="6992813"/>
            <a:ext cx="12191999" cy="578082"/>
            <a:chOff x="0" y="6992813"/>
            <a:chExt cx="12191999" cy="578082"/>
          </a:xfrm>
        </p:grpSpPr>
        <p:sp>
          <p:nvSpPr>
            <p:cNvPr id="66" name="Rectangle 65"/>
            <p:cNvSpPr/>
            <p:nvPr userDrawn="1"/>
          </p:nvSpPr>
          <p:spPr>
            <a:xfrm>
              <a:off x="0" y="6992813"/>
              <a:ext cx="12191999" cy="578082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78F84">
                    <a:alpha val="60000"/>
                  </a:srgbClr>
                </a:solidFill>
              </a:endParaRPr>
            </a:p>
          </p:txBody>
        </p:sp>
        <p:sp>
          <p:nvSpPr>
            <p:cNvPr id="67" name="TextBox 66"/>
            <p:cNvSpPr txBox="1"/>
            <p:nvPr userDrawn="1"/>
          </p:nvSpPr>
          <p:spPr>
            <a:xfrm>
              <a:off x="914400" y="7173243"/>
              <a:ext cx="1706193" cy="2693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l"/>
              <a:r>
                <a:rPr lang="en-US" sz="900" b="1" dirty="0">
                  <a:solidFill>
                    <a:srgbClr val="929D96"/>
                  </a:solidFill>
                  <a:latin typeface="+mn-lt"/>
                </a:rPr>
                <a:t>Data color order</a:t>
              </a:r>
              <a:r>
                <a:rPr lang="en-US" sz="900" b="1" baseline="0" dirty="0">
                  <a:solidFill>
                    <a:srgbClr val="929D96"/>
                  </a:solidFill>
                  <a:latin typeface="+mn-lt"/>
                </a:rPr>
                <a:t>:</a:t>
              </a:r>
              <a:endParaRPr lang="en-US" sz="900" b="1" dirty="0">
                <a:solidFill>
                  <a:srgbClr val="929D96"/>
                </a:solidFill>
                <a:latin typeface="+mn-lt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940682" y="7146735"/>
              <a:ext cx="195278" cy="190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420420" y="7146735"/>
              <a:ext cx="195278" cy="190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180551" y="7146735"/>
              <a:ext cx="195278" cy="190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60289" y="7146735"/>
              <a:ext cx="195278" cy="1900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900158" y="7146735"/>
              <a:ext cx="195278" cy="19001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140027" y="7146735"/>
              <a:ext cx="195278" cy="19001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19765" y="7146735"/>
              <a:ext cx="195278" cy="190016"/>
            </a:xfrm>
            <a:prstGeom prst="rect">
              <a:avLst/>
            </a:prstGeom>
            <a:solidFill>
              <a:srgbClr val="D9F28B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859634" y="7146735"/>
              <a:ext cx="195278" cy="190016"/>
            </a:xfrm>
            <a:prstGeom prst="rect">
              <a:avLst/>
            </a:prstGeom>
            <a:solidFill>
              <a:srgbClr val="3BC6EB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099503" y="7146735"/>
              <a:ext cx="195278" cy="190016"/>
            </a:xfrm>
            <a:prstGeom prst="rect">
              <a:avLst/>
            </a:prstGeom>
            <a:solidFill>
              <a:srgbClr val="00AC9E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339372" y="7146735"/>
              <a:ext cx="195278" cy="190016"/>
            </a:xfrm>
            <a:prstGeom prst="rect">
              <a:avLst/>
            </a:prstGeom>
            <a:solidFill>
              <a:srgbClr val="FFA211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grpSp>
          <p:nvGrpSpPr>
            <p:cNvPr id="78" name="Group 77"/>
            <p:cNvGrpSpPr/>
            <p:nvPr userDrawn="1"/>
          </p:nvGrpSpPr>
          <p:grpSpPr>
            <a:xfrm>
              <a:off x="6400801" y="7143354"/>
              <a:ext cx="4804898" cy="276999"/>
              <a:chOff x="6311590" y="7133823"/>
              <a:chExt cx="4796677" cy="276999"/>
            </a:xfrm>
          </p:grpSpPr>
          <p:sp>
            <p:nvSpPr>
              <p:cNvPr id="82" name="Rectangle 81"/>
              <p:cNvSpPr/>
              <p:nvPr userDrawn="1"/>
            </p:nvSpPr>
            <p:spPr>
              <a:xfrm>
                <a:off x="6311590" y="7133823"/>
                <a:ext cx="457200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l"/>
                <a:r>
                  <a:rPr lang="en-US" sz="900" b="1" baseline="0" dirty="0">
                    <a:solidFill>
                      <a:srgbClr val="929D96"/>
                    </a:solidFill>
                  </a:rPr>
                  <a:t>Footer</a:t>
                </a:r>
                <a:endParaRPr lang="en-US" sz="900" baseline="0" dirty="0">
                  <a:solidFill>
                    <a:srgbClr val="929D96"/>
                  </a:solidFill>
                </a:endParaRPr>
              </a:p>
            </p:txBody>
          </p:sp>
          <p:sp>
            <p:nvSpPr>
              <p:cNvPr id="83" name="Rectangle 82"/>
              <p:cNvSpPr/>
              <p:nvPr userDrawn="1"/>
            </p:nvSpPr>
            <p:spPr>
              <a:xfrm>
                <a:off x="6793974" y="7133823"/>
                <a:ext cx="4314293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l"/>
                <a:r>
                  <a:rPr lang="en-US" sz="900" baseline="0" dirty="0">
                    <a:solidFill>
                      <a:srgbClr val="929D96"/>
                    </a:solidFill>
                    <a:sym typeface="Wingdings 3" panose="05040102010807070707" pitchFamily="18" charset="2"/>
                  </a:rPr>
                  <a:t>Never change the footer text on individual slides. Change, t</a:t>
                </a:r>
                <a:r>
                  <a:rPr lang="en-US" sz="900" baseline="0" dirty="0">
                    <a:solidFill>
                      <a:srgbClr val="929D96"/>
                    </a:solidFill>
                  </a:rPr>
                  <a:t>urn on or off by using </a:t>
                </a:r>
              </a:p>
              <a:p>
                <a:pPr algn="l"/>
                <a:r>
                  <a:rPr lang="en-US" sz="900" baseline="0" dirty="0">
                    <a:solidFill>
                      <a:srgbClr val="929D96"/>
                    </a:solidFill>
                  </a:rPr>
                  <a:t>Insert </a:t>
                </a:r>
                <a:r>
                  <a:rPr lang="en-US" sz="900" baseline="0" dirty="0">
                    <a:solidFill>
                      <a:srgbClr val="929D96"/>
                    </a:solidFill>
                    <a:sym typeface="Wingdings 3" panose="05040102010807070707" pitchFamily="18" charset="2"/>
                  </a:rPr>
                  <a:t> Header &amp; Footer Enter / change text  Click Apply All. </a:t>
                </a:r>
                <a:endParaRPr lang="en-US" sz="900" baseline="0" dirty="0">
                  <a:solidFill>
                    <a:srgbClr val="929D96"/>
                  </a:solidFill>
                </a:endParaRPr>
              </a:p>
            </p:txBody>
          </p:sp>
        </p:grpSp>
        <p:sp>
          <p:nvSpPr>
            <p:cNvPr id="79" name="Rectangle 78"/>
            <p:cNvSpPr/>
            <p:nvPr userDrawn="1"/>
          </p:nvSpPr>
          <p:spPr>
            <a:xfrm>
              <a:off x="4579241" y="7146735"/>
              <a:ext cx="195278" cy="190016"/>
            </a:xfrm>
            <a:prstGeom prst="rect">
              <a:avLst/>
            </a:prstGeom>
            <a:solidFill>
              <a:srgbClr val="C13B33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4819110" y="7146735"/>
              <a:ext cx="195278" cy="190016"/>
            </a:xfrm>
            <a:prstGeom prst="rect">
              <a:avLst/>
            </a:prstGeom>
            <a:solidFill>
              <a:srgbClr val="297CE0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1" name="Rectangle 80"/>
            <p:cNvSpPr/>
            <p:nvPr userDrawn="1"/>
          </p:nvSpPr>
          <p:spPr>
            <a:xfrm>
              <a:off x="3379896" y="7146735"/>
              <a:ext cx="195278" cy="190016"/>
            </a:xfrm>
            <a:prstGeom prst="rect">
              <a:avLst/>
            </a:prstGeom>
            <a:solidFill>
              <a:srgbClr val="929D96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381001"/>
            <a:ext cx="10969247" cy="9239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904999"/>
            <a:ext cx="10969247" cy="39624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Level 1 - Large heading/call out text</a:t>
            </a:r>
          </a:p>
          <a:p>
            <a:pPr lvl="1"/>
            <a:r>
              <a:rPr lang="en-US" dirty="0"/>
              <a:t>Level 2 - Small heading text</a:t>
            </a:r>
          </a:p>
          <a:p>
            <a:pPr lvl="2"/>
            <a:r>
              <a:rPr lang="en-US" dirty="0"/>
              <a:t>Level 3 - </a:t>
            </a:r>
            <a:r>
              <a:rPr lang="en-US" dirty="0" err="1"/>
              <a:t>Paragrah</a:t>
            </a:r>
            <a:r>
              <a:rPr lang="en-US" dirty="0"/>
              <a:t> text </a:t>
            </a:r>
          </a:p>
          <a:p>
            <a:pPr lvl="3"/>
            <a:r>
              <a:rPr lang="en-US" dirty="0"/>
              <a:t>Level 4 - Bullet tier one</a:t>
            </a:r>
          </a:p>
          <a:p>
            <a:pPr lvl="4"/>
            <a:r>
              <a:rPr lang="en-US" dirty="0"/>
              <a:t>Bullet level one</a:t>
            </a:r>
          </a:p>
          <a:p>
            <a:pPr lvl="5"/>
            <a:r>
              <a:rPr lang="en-US" dirty="0"/>
              <a:t>Bullet level two</a:t>
            </a:r>
          </a:p>
          <a:p>
            <a:pPr lvl="6"/>
            <a:r>
              <a:rPr lang="en-US" dirty="0"/>
              <a:t>Footnotes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5929" y="6324599"/>
            <a:ext cx="3492500" cy="3048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i="1">
                <a:solidFill>
                  <a:srgbClr val="929D96"/>
                </a:solidFill>
              </a:defRPr>
            </a:lvl1pPr>
          </a:lstStyle>
          <a:p>
            <a:r>
              <a:rPr lang="en-US" dirty="0"/>
              <a:t>Presentation Title | Date | </a:t>
            </a:r>
            <a:r>
              <a:rPr lang="en-US" dirty="0" err="1"/>
              <a:t>Aptiv</a:t>
            </a:r>
            <a:r>
              <a:rPr lang="en-US" dirty="0"/>
              <a:t>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8473" y="6324599"/>
            <a:ext cx="624550" cy="30480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rgbClr val="929D96"/>
                </a:solidFill>
              </a:defRPr>
            </a:lvl1pPr>
          </a:lstStyle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629" y="6304680"/>
            <a:ext cx="1600200" cy="360406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-436811" y="5866678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-1505757" y="5700460"/>
            <a:ext cx="1167849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rgbClr val="878F84"/>
                </a:solidFill>
                <a:latin typeface="+mn-lt"/>
              </a:rPr>
              <a:t>No content below the line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436812" y="1905582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-1505757" y="1959980"/>
            <a:ext cx="1167849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rgbClr val="878F84"/>
                </a:solidFill>
                <a:latin typeface="+mn-lt"/>
              </a:rPr>
              <a:t>No content above the line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-239002" y="1905000"/>
            <a:ext cx="0" cy="3956237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-1505756" y="3745636"/>
            <a:ext cx="1167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dirty="0">
                <a:solidFill>
                  <a:srgbClr val="878F84"/>
                </a:solidFill>
                <a:latin typeface="+mn-lt"/>
              </a:rPr>
              <a:t>Main content area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-436812" y="1295400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-239002" y="389397"/>
            <a:ext cx="0" cy="906003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-1505757" y="776834"/>
            <a:ext cx="1167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dirty="0">
                <a:solidFill>
                  <a:srgbClr val="878F84"/>
                </a:solidFill>
                <a:latin typeface="+mn-lt"/>
              </a:rPr>
              <a:t>Slide title area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-436812" y="389397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5400000" flipH="1" flipV="1">
            <a:off x="461242" y="-198967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-731995" y="-256408"/>
            <a:ext cx="128016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rgbClr val="878F84"/>
                </a:solidFill>
                <a:latin typeface="+mn-lt"/>
              </a:rPr>
              <a:t>No content left of the line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 rot="5400000" flipH="1" flipV="1">
            <a:off x="5947642" y="-198967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12233190" y="1909404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12220822" y="5866678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12523476" y="5700460"/>
            <a:ext cx="1167849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rgbClr val="878F84"/>
                </a:solidFill>
                <a:latin typeface="+mn-lt"/>
              </a:rPr>
              <a:t>No content below the line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12523476" y="1959980"/>
            <a:ext cx="1167849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rgbClr val="878F84"/>
                </a:solidFill>
                <a:latin typeface="+mn-lt"/>
              </a:rPr>
              <a:t>No content above the line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12418631" y="1905000"/>
            <a:ext cx="0" cy="3956237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 userDrawn="1"/>
        </p:nvSpPr>
        <p:spPr>
          <a:xfrm>
            <a:off x="12523477" y="3745636"/>
            <a:ext cx="1167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dirty="0">
                <a:solidFill>
                  <a:srgbClr val="878F84"/>
                </a:solidFill>
                <a:latin typeface="+mn-lt"/>
              </a:rPr>
              <a:t>Main content area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12220821" y="1295400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12418631" y="389397"/>
            <a:ext cx="0" cy="906003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 userDrawn="1"/>
        </p:nvSpPr>
        <p:spPr>
          <a:xfrm>
            <a:off x="12523476" y="776834"/>
            <a:ext cx="1167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dirty="0">
                <a:solidFill>
                  <a:srgbClr val="878F84"/>
                </a:solidFill>
                <a:latin typeface="+mn-lt"/>
              </a:rPr>
              <a:t>Slide title</a:t>
            </a:r>
            <a:r>
              <a:rPr lang="en-US" sz="800" b="1" baseline="0" dirty="0">
                <a:solidFill>
                  <a:srgbClr val="878F84"/>
                </a:solidFill>
                <a:latin typeface="+mn-lt"/>
              </a:rPr>
              <a:t> area</a:t>
            </a:r>
            <a:endParaRPr lang="en-US" sz="800" b="1" dirty="0">
              <a:solidFill>
                <a:srgbClr val="878F84"/>
              </a:solidFill>
              <a:latin typeface="+mn-lt"/>
            </a:endParaRP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12220821" y="389397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 rot="5400000" flipH="1" flipV="1">
            <a:off x="11439470" y="-198967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 userDrawn="1"/>
        </p:nvSpPr>
        <p:spPr>
          <a:xfrm>
            <a:off x="11649264" y="-276585"/>
            <a:ext cx="128016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rgbClr val="878F84"/>
                </a:solidFill>
                <a:latin typeface="+mn-lt"/>
              </a:rPr>
              <a:t>No content right of the line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 rot="5400000" flipH="1" flipV="1">
            <a:off x="5947642" y="7038488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 userDrawn="1"/>
        </p:nvCxnSpPr>
        <p:spPr>
          <a:xfrm rot="5400000" flipH="1" flipV="1">
            <a:off x="461242" y="7038488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 userDrawn="1"/>
        </p:nvCxnSpPr>
        <p:spPr>
          <a:xfrm rot="5400000" flipH="1" flipV="1">
            <a:off x="11439470" y="7038488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694907" y="-793618"/>
            <a:ext cx="1079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FOR INSTRUCTIONAL</a:t>
            </a:r>
            <a:r>
              <a:rPr lang="en-US" b="1" baseline="0" dirty="0">
                <a:solidFill>
                  <a:schemeClr val="accent1"/>
                </a:solidFill>
              </a:rPr>
              <a:t> USE ONLY. </a:t>
            </a:r>
            <a:r>
              <a:rPr lang="en-US" b="1" dirty="0">
                <a:solidFill>
                  <a:schemeClr val="accent1"/>
                </a:solidFill>
              </a:rPr>
              <a:t>DO NOT USE THIS</a:t>
            </a:r>
            <a:r>
              <a:rPr lang="en-US" b="1" baseline="0" dirty="0">
                <a:solidFill>
                  <a:schemeClr val="accent1"/>
                </a:solidFill>
              </a:rPr>
              <a:t> THEME TO CREATE YOUR PRESENTATION. 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85CA86-27EA-C436-8686-F7AC2EE294D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73750" y="6626860"/>
            <a:ext cx="476250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65440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20" r:id="rId4"/>
    <p:sldLayoutId id="2147483814" r:id="rId5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Tx/>
        <a:buNone/>
        <a:defRPr sz="36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200"/>
        </a:spcBef>
        <a:buFontTx/>
        <a:buNone/>
        <a:defRPr sz="24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1200"/>
        </a:spcBef>
        <a:buFontTx/>
        <a:buNone/>
        <a:defRPr sz="2400" b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857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SzPct val="125000"/>
        <a:buFont typeface="Arial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457200" indent="-228600" algn="l" defTabSz="9144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100000"/>
        <a:buFont typeface="Arial" charset="0"/>
        <a:buChar char="•"/>
        <a:defRPr sz="2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228600" algn="l" defTabSz="9144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100000"/>
        <a:buFont typeface=".AppleSystemUIFont" charset="-120"/>
        <a:buChar char="-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1200"/>
        </a:spcBef>
        <a:buFontTx/>
        <a:buNone/>
        <a:defRPr sz="1800" i="1" kern="1200">
          <a:solidFill>
            <a:srgbClr val="929D96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1200"/>
        </a:spcBef>
        <a:buFontTx/>
        <a:buNone/>
        <a:defRPr sz="1600" b="0" i="1" kern="1200" baseline="0">
          <a:solidFill>
            <a:schemeClr val="accent4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968">
          <p15:clr>
            <a:srgbClr val="A4A3A4"/>
          </p15:clr>
        </p15:guide>
        <p15:guide id="2" pos="4032">
          <p15:clr>
            <a:srgbClr val="A4A3A4"/>
          </p15:clr>
        </p15:guide>
        <p15:guide id="3" pos="3264">
          <p15:clr>
            <a:srgbClr val="A4A3A4"/>
          </p15:clr>
        </p15:guide>
        <p15:guide id="4" pos="4224">
          <p15:clr>
            <a:srgbClr val="A4A3A4"/>
          </p15:clr>
        </p15:guide>
        <p15:guide id="5" pos="3456">
          <p15:clr>
            <a:srgbClr val="A4A3A4"/>
          </p15:clr>
        </p15:guide>
        <p15:guide id="6" pos="4416">
          <p15:clr>
            <a:srgbClr val="A4A3A4"/>
          </p15:clr>
        </p15:guide>
        <p15:guide id="7" pos="3072">
          <p15:clr>
            <a:srgbClr val="A4A3A4"/>
          </p15:clr>
        </p15:guide>
        <p15:guide id="8" pos="4608">
          <p15:clr>
            <a:srgbClr val="A4A3A4"/>
          </p15:clr>
        </p15:guide>
        <p15:guide id="9" pos="2880">
          <p15:clr>
            <a:srgbClr val="A4A3A4"/>
          </p15:clr>
        </p15:guide>
        <p15:guide id="10" pos="4800">
          <p15:clr>
            <a:srgbClr val="A4A3A4"/>
          </p15:clr>
        </p15:guide>
        <p15:guide id="11" pos="2688">
          <p15:clr>
            <a:srgbClr val="A4A3A4"/>
          </p15:clr>
        </p15:guide>
        <p15:guide id="12" pos="4992">
          <p15:clr>
            <a:srgbClr val="A4A3A4"/>
          </p15:clr>
        </p15:guide>
        <p15:guide id="13" pos="2496">
          <p15:clr>
            <a:srgbClr val="A4A3A4"/>
          </p15:clr>
        </p15:guide>
        <p15:guide id="14" pos="5184">
          <p15:clr>
            <a:srgbClr val="A4A3A4"/>
          </p15:clr>
        </p15:guide>
        <p15:guide id="15" pos="2304">
          <p15:clr>
            <a:srgbClr val="A4A3A4"/>
          </p15:clr>
        </p15:guide>
        <p15:guide id="16" pos="5376">
          <p15:clr>
            <a:srgbClr val="A4A3A4"/>
          </p15:clr>
        </p15:guide>
        <p15:guide id="17" pos="2112">
          <p15:clr>
            <a:srgbClr val="F26B43"/>
          </p15:clr>
        </p15:guide>
        <p15:guide id="18" pos="5568">
          <p15:clr>
            <a:srgbClr val="F26B43"/>
          </p15:clr>
        </p15:guide>
        <p15:guide id="19" pos="1920">
          <p15:clr>
            <a:srgbClr val="A4A3A4"/>
          </p15:clr>
        </p15:guide>
        <p15:guide id="20" pos="5760">
          <p15:clr>
            <a:srgbClr val="A4A3A4"/>
          </p15:clr>
        </p15:guide>
        <p15:guide id="21" pos="1728">
          <p15:clr>
            <a:srgbClr val="A4A3A4"/>
          </p15:clr>
        </p15:guide>
        <p15:guide id="22" orient="horz" pos="1776">
          <p15:clr>
            <a:srgbClr val="A4A3A4"/>
          </p15:clr>
        </p15:guide>
        <p15:guide id="23" pos="5952">
          <p15:clr>
            <a:srgbClr val="A4A3A4"/>
          </p15:clr>
        </p15:guide>
        <p15:guide id="24" pos="1536">
          <p15:clr>
            <a:srgbClr val="A4A3A4"/>
          </p15:clr>
        </p15:guide>
        <p15:guide id="25" pos="6144">
          <p15:clr>
            <a:srgbClr val="A4A3A4"/>
          </p15:clr>
        </p15:guide>
        <p15:guide id="26" pos="1344">
          <p15:clr>
            <a:srgbClr val="A4A3A4"/>
          </p15:clr>
        </p15:guide>
        <p15:guide id="27" pos="6336">
          <p15:clr>
            <a:srgbClr val="A4A3A4"/>
          </p15:clr>
        </p15:guide>
        <p15:guide id="28" pos="1152">
          <p15:clr>
            <a:srgbClr val="A4A3A4"/>
          </p15:clr>
        </p15:guide>
        <p15:guide id="29" pos="6528">
          <p15:clr>
            <a:srgbClr val="A4A3A4"/>
          </p15:clr>
        </p15:guide>
        <p15:guide id="30" pos="960">
          <p15:clr>
            <a:srgbClr val="A4A3A4"/>
          </p15:clr>
        </p15:guide>
        <p15:guide id="31" pos="6720">
          <p15:clr>
            <a:srgbClr val="A4A3A4"/>
          </p15:clr>
        </p15:guide>
        <p15:guide id="32" pos="768">
          <p15:clr>
            <a:srgbClr val="A4A3A4"/>
          </p15:clr>
        </p15:guide>
        <p15:guide id="33" pos="6912">
          <p15:clr>
            <a:srgbClr val="A4A3A4"/>
          </p15:clr>
        </p15:guide>
        <p15:guide id="34" pos="576">
          <p15:clr>
            <a:srgbClr val="A4A3A4"/>
          </p15:clr>
        </p15:guide>
        <p15:guide id="35" pos="7104">
          <p15:clr>
            <a:srgbClr val="A4A3A4"/>
          </p15:clr>
        </p15:guide>
        <p15:guide id="36" pos="384">
          <p15:clr>
            <a:srgbClr val="F26B43"/>
          </p15:clr>
        </p15:guide>
        <p15:guide id="37" pos="7296">
          <p15:clr>
            <a:srgbClr val="F26B43"/>
          </p15:clr>
        </p15:guide>
        <p15:guide id="38" pos="192">
          <p15:clr>
            <a:srgbClr val="A4A3A4"/>
          </p15:clr>
        </p15:guide>
        <p15:guide id="39" pos="7488">
          <p15:clr>
            <a:srgbClr val="A4A3A4"/>
          </p15:clr>
        </p15:guide>
        <p15:guide id="41" orient="horz" pos="2544">
          <p15:clr>
            <a:srgbClr val="A4A3A4"/>
          </p15:clr>
        </p15:guide>
        <p15:guide id="42" orient="horz" pos="1584">
          <p15:clr>
            <a:srgbClr val="A4A3A4"/>
          </p15:clr>
        </p15:guide>
        <p15:guide id="43" orient="horz" pos="2736">
          <p15:clr>
            <a:srgbClr val="A4A3A4"/>
          </p15:clr>
        </p15:guide>
        <p15:guide id="44" orient="horz" pos="1392">
          <p15:clr>
            <a:srgbClr val="A4A3A4"/>
          </p15:clr>
        </p15:guide>
        <p15:guide id="45" orient="horz" pos="2928">
          <p15:clr>
            <a:srgbClr val="A4A3A4"/>
          </p15:clr>
        </p15:guide>
        <p15:guide id="46" orient="horz" pos="1200">
          <p15:clr>
            <a:srgbClr val="F26B43"/>
          </p15:clr>
        </p15:guide>
        <p15:guide id="47" orient="horz" pos="3120">
          <p15:clr>
            <a:srgbClr val="A4A3A4"/>
          </p15:clr>
        </p15:guide>
        <p15:guide id="48" orient="horz" pos="1008">
          <p15:clr>
            <a:srgbClr val="A4A3A4"/>
          </p15:clr>
        </p15:guide>
        <p15:guide id="49" orient="horz" pos="3312">
          <p15:clr>
            <a:srgbClr val="A4A3A4"/>
          </p15:clr>
        </p15:guide>
        <p15:guide id="50" orient="horz" pos="816">
          <p15:clr>
            <a:srgbClr val="F26B43"/>
          </p15:clr>
        </p15:guide>
        <p15:guide id="51" orient="horz" pos="3504">
          <p15:clr>
            <a:srgbClr val="A4A3A4"/>
          </p15:clr>
        </p15:guide>
        <p15:guide id="52" orient="horz" pos="624">
          <p15:clr>
            <a:srgbClr val="A4A3A4"/>
          </p15:clr>
        </p15:guide>
        <p15:guide id="53" orient="horz" pos="3696">
          <p15:clr>
            <a:srgbClr val="F26B43"/>
          </p15:clr>
        </p15:guide>
        <p15:guide id="54" orient="horz" pos="432">
          <p15:clr>
            <a:srgbClr val="A4A3A4"/>
          </p15:clr>
        </p15:guide>
        <p15:guide id="55" orient="horz" pos="3888">
          <p15:clr>
            <a:srgbClr val="A4A3A4"/>
          </p15:clr>
        </p15:guide>
        <p15:guide id="56" orient="horz" pos="240">
          <p15:clr>
            <a:srgbClr val="F26B43"/>
          </p15:clr>
        </p15:guide>
        <p15:guide id="57" orient="horz" pos="4080">
          <p15:clr>
            <a:srgbClr val="A4A3A4"/>
          </p15:clr>
        </p15:guide>
        <p15:guide id="58" orient="horz" pos="48">
          <p15:clr>
            <a:srgbClr val="A4A3A4"/>
          </p15:clr>
        </p15:guide>
        <p15:guide id="59" orient="horz" pos="4272">
          <p15:clr>
            <a:srgbClr val="A4A3A4"/>
          </p15:clr>
        </p15:guide>
        <p15:guide id="61" orient="horz" pos="2352">
          <p15:clr>
            <a:srgbClr val="A4A3A4"/>
          </p15:clr>
        </p15:guide>
        <p15:guide id="62" orient="horz" pos="2160">
          <p15:clr>
            <a:srgbClr val="F26B43"/>
          </p15:clr>
        </p15:guide>
        <p15:guide id="63" pos="3840">
          <p15:clr>
            <a:srgbClr val="F26B43"/>
          </p15:clr>
        </p15:guide>
        <p15:guide id="64" pos="3648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08BB0-E83F-4357-81C7-D5FA14FB0E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9938" y="1626577"/>
            <a:ext cx="10489507" cy="139797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GEN7 HTML and decoder updates Discussion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D0B99-CFAB-4F7B-A54A-975DC91873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9939" y="388374"/>
            <a:ext cx="2743200" cy="304800"/>
          </a:xfrm>
        </p:spPr>
        <p:txBody>
          <a:bodyPr/>
          <a:lstStyle/>
          <a:p>
            <a:r>
              <a:rPr lang="en-US" dirty="0"/>
              <a:t>8/5/2024</a:t>
            </a:r>
          </a:p>
        </p:txBody>
      </p:sp>
    </p:spTree>
    <p:extLst>
      <p:ext uri="{BB962C8B-B14F-4D97-AF65-F5344CB8AC3E}">
        <p14:creationId xmlns:p14="http://schemas.microsoft.com/office/powerpoint/2010/main" val="4021977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2915" y="226142"/>
            <a:ext cx="5265175" cy="334297"/>
          </a:xfrm>
        </p:spPr>
        <p:txBody>
          <a:bodyPr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 Docker Generation Steps </a:t>
            </a:r>
            <a:r>
              <a:rPr lang="en-US" sz="1800" dirty="0"/>
              <a:t>for HTML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2B6C0-F4A0-7AA9-87A4-F85C2A0F15F6}"/>
              </a:ext>
            </a:extLst>
          </p:cNvPr>
          <p:cNvSpPr txBox="1"/>
          <p:nvPr/>
        </p:nvSpPr>
        <p:spPr>
          <a:xfrm>
            <a:off x="613283" y="583863"/>
            <a:ext cx="11254251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step1: Create Binaries folder and copy all bin and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dlls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step2: check for already available docker images and delete html image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 step2.1  #to list docker images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                docker images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 step2.1 #remove already available HTML docker images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                docker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rmi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[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imageidofhtml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] -f                          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step3 : open Docker Generator tool from release repo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 Path of docker generation tool:/home/dl5bj5kh3/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wkspaces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/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Release_Repo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/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RESIM_Toolset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/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PYTHON_Tool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/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python_exe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/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Docker_Generator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step4 : open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DocGen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using command prompt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4.1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sudo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./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DocGen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 password :aPTIV@123</a:t>
            </a:r>
            <a:endParaRPr lang="en-US" sz="1400" dirty="0"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step5 : docker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generatiom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steps           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 step5.1 :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DockerFor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(dropdown)--&gt;select Tools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 step5.2 :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Selectname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(dropdown)--&gt;select html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 step5.3 : provide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Major,Minor,Patch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of tool (Example 2.1.0)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 step5.4 : Browse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upto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one folder previous to Binaries(created in step1) and select OK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 step5.5 : Build button at right bottom will be highlighted, select build button.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 step5.6 : wait till docker generation is complete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                 (right top of tool --&gt; three yellow dots --&gt;indicate generation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inprogress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                (right top of tool --&gt; three green dots --&gt;indicate generation completed)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step6 : Folder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Docker_To_Run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will be generated and locked by default, use below command to remove lock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sudo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chmod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777 -v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Docker_To_Run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sudo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chmod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777 -v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resim_tool_html.simg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sudo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chmod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777 -v INPUT_LOGS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sudo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chmod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777 -v OUTPUT_DIR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7745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7A28E3-B584-CCB8-2961-62F22FE5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624" y="381001"/>
            <a:ext cx="6469627" cy="376083"/>
          </a:xfrm>
        </p:spPr>
        <p:txBody>
          <a:bodyPr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                        Docker Testing Steps For HTML Tool</a:t>
            </a:r>
            <a:b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</a:b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4585ED-F4B8-7524-680D-08E1507DA446}"/>
              </a:ext>
            </a:extLst>
          </p:cNvPr>
          <p:cNvSpPr txBox="1"/>
          <p:nvPr/>
        </p:nvSpPr>
        <p:spPr>
          <a:xfrm>
            <a:off x="613284" y="789288"/>
            <a:ext cx="765441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[Info]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[Info 1]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Docker_To_Run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folder will have following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               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resim_tool_html.simg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( singularity image)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                resim_tool_html.tar ( docker image)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                INPUT_LOGS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                OUTPUT_DIR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               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[Info 2] Use 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resim_tool_html.simg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for testing in Linux PC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############################################################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Step1 : copy HTMLConfig.xml(ensure required setting done) and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HTMLINputs.Json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(ensure required files available in PC) to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Docker_To_Run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Folder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step2 : command for running singularity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singularity exec ./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resim_tool_html.simg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/RUN_HTML.sh HTMLConfig.xml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HTMLInputs.json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/home/dl5bj5kh3/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wkspaces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/10030156_HTML/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ResimulationTool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/SOURCE/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ApplicationProjects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/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ResimHTMLReport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/output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Step3 : Tool will run and generate HTML report in the path you provided in arguments(/home/dl5bj5kh3/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wkspaces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/10030156_HTML/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ResimulationTool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/SOURCE/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ApplicationProjects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/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ResimHTMLReport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/output)</a:t>
            </a:r>
          </a:p>
        </p:txBody>
      </p:sp>
    </p:spTree>
    <p:extLst>
      <p:ext uri="{BB962C8B-B14F-4D97-AF65-F5344CB8AC3E}">
        <p14:creationId xmlns:p14="http://schemas.microsoft.com/office/powerpoint/2010/main" val="95566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5986-D4C2-78D4-736F-54B0C2048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1"/>
            <a:ext cx="10618840" cy="415412"/>
          </a:xfrm>
        </p:spPr>
        <p:txBody>
          <a:bodyPr/>
          <a:lstStyle/>
          <a:p>
            <a:pPr algn="ctr"/>
            <a:r>
              <a:rPr lang="en-US" sz="2800" dirty="0"/>
              <a:t>Smoke-test Testing procedure for all customer testing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EA14F-973B-AB0E-C79A-383BAC4A96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06224-8BB4-8985-5C2A-7DCF342A16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4A19E3-476D-0A69-4FE1-423F9A38F49F}"/>
              </a:ext>
            </a:extLst>
          </p:cNvPr>
          <p:cNvSpPr txBox="1"/>
          <p:nvPr/>
        </p:nvSpPr>
        <p:spPr>
          <a:xfrm>
            <a:off x="925559" y="1396212"/>
            <a:ext cx="1093347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Server Details:</a:t>
            </a:r>
          </a:p>
          <a:p>
            <a:endParaRPr lang="en-US" sz="1400" dirty="0"/>
          </a:p>
          <a:p>
            <a:r>
              <a:rPr lang="en-US" sz="1400" dirty="0"/>
              <a:t>Get Access to the below Servers for running the tool on HPCC-&gt;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Southfield:  </a:t>
            </a:r>
            <a:r>
              <a:rPr lang="en-US" sz="1400" dirty="0"/>
              <a:t>IP- 10.192.224.131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Krakow: </a:t>
            </a:r>
            <a:r>
              <a:rPr lang="en-US" sz="1400" dirty="0"/>
              <a:t>IP- 10.234.56.125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600" b="1" dirty="0"/>
              <a:t>Smoke Test Details:</a:t>
            </a:r>
          </a:p>
          <a:p>
            <a:r>
              <a:rPr lang="en-US" sz="1600" dirty="0"/>
              <a:t>Path for the Config, input and output logs:</a:t>
            </a:r>
          </a:p>
          <a:p>
            <a:r>
              <a:rPr lang="en-US" sz="1600" dirty="0"/>
              <a:t>/</a:t>
            </a:r>
            <a:r>
              <a:rPr lang="en-US" sz="1600" dirty="0" err="1"/>
              <a:t>mnt</a:t>
            </a:r>
            <a:r>
              <a:rPr lang="en-US" sz="1600" dirty="0"/>
              <a:t>/</a:t>
            </a:r>
            <a:r>
              <a:rPr lang="en-US" sz="1600" dirty="0" err="1"/>
              <a:t>usmidet</a:t>
            </a:r>
            <a:r>
              <a:rPr lang="en-US" sz="1600" dirty="0"/>
              <a:t>/projects/STLA-THUNDER/7-Tools/</a:t>
            </a:r>
            <a:r>
              <a:rPr lang="en-US" sz="1600" dirty="0" err="1"/>
              <a:t>Resim</a:t>
            </a:r>
            <a:r>
              <a:rPr lang="en-US" sz="1600" dirty="0"/>
              <a:t>/</a:t>
            </a:r>
            <a:r>
              <a:rPr lang="en-US" sz="1600" dirty="0" err="1"/>
              <a:t>InternalUpload</a:t>
            </a:r>
            <a:r>
              <a:rPr lang="en-US" sz="1600" dirty="0"/>
              <a:t>/HTML_DOCKER/</a:t>
            </a:r>
            <a:r>
              <a:rPr lang="en-US" sz="1600" dirty="0" err="1"/>
              <a:t>SmokeTest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DA92FC-70DD-A68C-396A-E46B285C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74" y="3744415"/>
            <a:ext cx="4573382" cy="160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54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EF968-A410-6689-2633-BFA3F6E7E19F}"/>
              </a:ext>
            </a:extLst>
          </p:cNvPr>
          <p:cNvSpPr txBox="1"/>
          <p:nvPr/>
        </p:nvSpPr>
        <p:spPr>
          <a:xfrm>
            <a:off x="613284" y="528872"/>
            <a:ext cx="976316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</a:rPr>
              <a:t>Login to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southfield</a:t>
            </a:r>
            <a:r>
              <a:rPr lang="en-US" sz="1800" dirty="0">
                <a:effectLst/>
                <a:latin typeface="Calibri" panose="020F0502020204030204" pitchFamily="34" charset="0"/>
              </a:rPr>
              <a:t> server via putty.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</a:rPr>
              <a:t>Change directory to-  cd 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mnt</a:t>
            </a:r>
            <a:r>
              <a:rPr lang="en-US" sz="1800" dirty="0">
                <a:effectLst/>
                <a:latin typeface="Calibri" panose="020F0502020204030204" pitchFamily="34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usmidet</a:t>
            </a:r>
            <a:r>
              <a:rPr lang="en-US" sz="1800" dirty="0">
                <a:effectLst/>
                <a:latin typeface="Calibri" panose="020F0502020204030204" pitchFamily="34" charset="0"/>
              </a:rPr>
              <a:t>/projects/STLA-THUNDER/2-Sim/USER_DATA/xj93lj/script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3. Run command for GEN7 customer: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./html_smoketest.sh 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mnt</a:t>
            </a:r>
            <a:r>
              <a:rPr lang="en-US" sz="1800" dirty="0">
                <a:effectLst/>
                <a:latin typeface="Calibri" panose="020F0502020204030204" pitchFamily="34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usmidet</a:t>
            </a:r>
            <a:r>
              <a:rPr lang="en-US" sz="1800" dirty="0">
                <a:effectLst/>
                <a:latin typeface="Calibri" panose="020F0502020204030204" pitchFamily="34" charset="0"/>
              </a:rPr>
              <a:t>/projects/STLA-THUNDER/7-Tools/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Resim</a:t>
            </a:r>
            <a:r>
              <a:rPr lang="en-US" sz="1800" dirty="0">
                <a:effectLst/>
                <a:latin typeface="Calibri" panose="020F0502020204030204" pitchFamily="34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InternalUpload</a:t>
            </a:r>
            <a:r>
              <a:rPr lang="en-US" sz="1800" dirty="0">
                <a:effectLst/>
                <a:latin typeface="Calibri" panose="020F0502020204030204" pitchFamily="34" charset="0"/>
              </a:rPr>
              <a:t>/HTML_DOCKER/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test_package</a:t>
            </a:r>
            <a:r>
              <a:rPr lang="en-US" sz="1800" dirty="0">
                <a:effectLst/>
                <a:latin typeface="Calibri" panose="020F0502020204030204" pitchFamily="34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resim_tool_html.simg</a:t>
            </a:r>
            <a:r>
              <a:rPr lang="en-US" sz="1800" dirty="0">
                <a:effectLst/>
                <a:latin typeface="Calibri" panose="020F0502020204030204" pitchFamily="34" charset="0"/>
              </a:rPr>
              <a:t> gen7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r>
              <a:rPr lang="en-US" dirty="0">
                <a:latin typeface="Calibri" panose="020F0502020204030204" pitchFamily="34" charset="0"/>
              </a:rPr>
              <a:t>4. </a:t>
            </a:r>
            <a:r>
              <a:rPr lang="en-US" sz="1800" dirty="0">
                <a:effectLst/>
                <a:latin typeface="Calibri" panose="020F0502020204030204" pitchFamily="34" charset="0"/>
              </a:rPr>
              <a:t>Run command for GEN6 customer: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./html_smoketest.sh 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mnt</a:t>
            </a:r>
            <a:r>
              <a:rPr lang="en-US" sz="1800" dirty="0">
                <a:effectLst/>
                <a:latin typeface="Calibri" panose="020F0502020204030204" pitchFamily="34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usmidet</a:t>
            </a:r>
            <a:r>
              <a:rPr lang="en-US" sz="1800" dirty="0">
                <a:effectLst/>
                <a:latin typeface="Calibri" panose="020F0502020204030204" pitchFamily="34" charset="0"/>
              </a:rPr>
              <a:t>/projects/STLA-THUNDER/7-Tools/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Resim</a:t>
            </a:r>
            <a:r>
              <a:rPr lang="en-US" sz="1800" dirty="0">
                <a:effectLst/>
                <a:latin typeface="Calibri" panose="020F0502020204030204" pitchFamily="34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InternalUpload</a:t>
            </a:r>
            <a:r>
              <a:rPr lang="en-US" sz="1800" dirty="0">
                <a:effectLst/>
                <a:latin typeface="Calibri" panose="020F0502020204030204" pitchFamily="34" charset="0"/>
              </a:rPr>
              <a:t>/HTML_DOCKER/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test_package</a:t>
            </a:r>
            <a:r>
              <a:rPr lang="en-US" sz="1800" dirty="0">
                <a:effectLst/>
                <a:latin typeface="Calibri" panose="020F0502020204030204" pitchFamily="34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resim_tool_html.simg</a:t>
            </a:r>
            <a:r>
              <a:rPr lang="en-US" sz="1800" dirty="0">
                <a:effectLst/>
                <a:latin typeface="Calibri" panose="020F0502020204030204" pitchFamily="34" charset="0"/>
              </a:rPr>
              <a:t> gen6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Sample Output path where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jobout</a:t>
            </a:r>
            <a:r>
              <a:rPr lang="en-US" sz="1800" dirty="0">
                <a:effectLst/>
                <a:latin typeface="Calibri" panose="020F0502020204030204" pitchFamily="34" charset="0"/>
              </a:rPr>
              <a:t> is generated: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mnt</a:t>
            </a:r>
            <a:r>
              <a:rPr lang="en-US" sz="1800" dirty="0">
                <a:effectLst/>
                <a:latin typeface="Calibri" panose="020F0502020204030204" pitchFamily="34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usmidet</a:t>
            </a:r>
            <a:r>
              <a:rPr lang="en-US" sz="1800" dirty="0">
                <a:effectLst/>
                <a:latin typeface="Calibri" panose="020F0502020204030204" pitchFamily="34" charset="0"/>
              </a:rPr>
              <a:t>/projects/STLA-THUNDER/2-Sim/USER_DATA/xj93lj/TOOL-RESULTS/2024-12-13/06-39-27-685015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397D31-241A-CE5D-53E0-6FEE0AB29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8" b="54385"/>
          <a:stretch/>
        </p:blipFill>
        <p:spPr>
          <a:xfrm>
            <a:off x="712677" y="4471050"/>
            <a:ext cx="5509220" cy="126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667B-627D-D061-ED14-F0E1E30C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59" y="2538211"/>
            <a:ext cx="10969247" cy="923920"/>
          </a:xfrm>
        </p:spPr>
        <p:txBody>
          <a:bodyPr/>
          <a:lstStyle/>
          <a:p>
            <a:pPr algn="ctr"/>
            <a:r>
              <a:rPr lang="en-US" dirty="0"/>
              <a:t>Smoke Test Run DEMO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506C1-7521-18EA-6897-6F6BB9C83B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84B80-02FE-1F53-282D-CB1B79922F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08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227266" y="6324599"/>
            <a:ext cx="3492500" cy="304801"/>
          </a:xfrm>
          <a:prstGeom prst="rect">
            <a:avLst/>
          </a:prstGeom>
        </p:spPr>
        <p:txBody>
          <a:bodyPr/>
          <a:lstStyle/>
          <a:p>
            <a:r>
              <a:rPr lang="en-US" sz="1000" dirty="0"/>
              <a:t>ReSIM | 12-January-2024 | Aptiv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5584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1"/>
            <a:ext cx="10969247" cy="596152"/>
          </a:xfrm>
        </p:spPr>
        <p:txBody>
          <a:bodyPr/>
          <a:lstStyle/>
          <a:p>
            <a:r>
              <a:rPr lang="en-US" sz="3200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2ABE3-C388-486C-8175-6100880A1DC8}"/>
              </a:ext>
            </a:extLst>
          </p:cNvPr>
          <p:cNvSpPr txBox="1"/>
          <p:nvPr/>
        </p:nvSpPr>
        <p:spPr>
          <a:xfrm>
            <a:off x="613284" y="1256119"/>
            <a:ext cx="953593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Gen7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GEN7 Log variants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Gen7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Gen7 Detections Properties and detection counts between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Gen7 Decoder code walkthrough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Decoder Repo info and build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Gen7 Code walkthrough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Testing procedure for all customer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Smoke-test Testing procedure for all customer 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3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1"/>
            <a:ext cx="10969247" cy="596152"/>
          </a:xfrm>
        </p:spPr>
        <p:txBody>
          <a:bodyPr/>
          <a:lstStyle/>
          <a:p>
            <a:pPr algn="ctr"/>
            <a:r>
              <a:rPr lang="en-US" sz="3200" dirty="0"/>
              <a:t>Platform GEN7 Versions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A788FD-9E42-130C-D1FE-6DC7E2A0DD19}"/>
              </a:ext>
            </a:extLst>
          </p:cNvPr>
          <p:cNvSpPr/>
          <p:nvPr/>
        </p:nvSpPr>
        <p:spPr>
          <a:xfrm>
            <a:off x="3952568" y="1356852"/>
            <a:ext cx="2536722" cy="5961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GPO_GEN7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BB0196-74A5-FD6E-87C6-46AD5DBF2FC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220929" y="1953004"/>
            <a:ext cx="0" cy="7901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1F6EF4-6D1A-DD4C-1EF8-A6CB2C5A1150}"/>
              </a:ext>
            </a:extLst>
          </p:cNvPr>
          <p:cNvCxnSpPr/>
          <p:nvPr/>
        </p:nvCxnSpPr>
        <p:spPr>
          <a:xfrm>
            <a:off x="2782529" y="2743200"/>
            <a:ext cx="52405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113AA1-A148-2F6B-2867-82006C50F90D}"/>
              </a:ext>
            </a:extLst>
          </p:cNvPr>
          <p:cNvCxnSpPr>
            <a:cxnSpLocks/>
          </p:cNvCxnSpPr>
          <p:nvPr/>
        </p:nvCxnSpPr>
        <p:spPr>
          <a:xfrm>
            <a:off x="2782529" y="2743200"/>
            <a:ext cx="0" cy="816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22453E-E061-4781-2008-6D80C57D1D3B}"/>
              </a:ext>
            </a:extLst>
          </p:cNvPr>
          <p:cNvCxnSpPr/>
          <p:nvPr/>
        </p:nvCxnSpPr>
        <p:spPr>
          <a:xfrm>
            <a:off x="8023123" y="2743200"/>
            <a:ext cx="0" cy="816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EBCB1B-0E3A-6FAE-73F5-C6595E4FEF7F}"/>
              </a:ext>
            </a:extLst>
          </p:cNvPr>
          <p:cNvSpPr/>
          <p:nvPr/>
        </p:nvSpPr>
        <p:spPr>
          <a:xfrm>
            <a:off x="1779650" y="3559277"/>
            <a:ext cx="2172918" cy="9499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  <a:p>
            <a:pPr algn="ctr"/>
            <a:r>
              <a:rPr lang="en-US" dirty="0"/>
              <a:t>(TI)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7B8F5F-637B-CB3B-A835-4A6BF299C0FB}"/>
              </a:ext>
            </a:extLst>
          </p:cNvPr>
          <p:cNvSpPr/>
          <p:nvPr/>
        </p:nvSpPr>
        <p:spPr>
          <a:xfrm>
            <a:off x="6936664" y="3559277"/>
            <a:ext cx="2172918" cy="9499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  <a:p>
            <a:pPr algn="ctr"/>
            <a:r>
              <a:rPr lang="en-US" dirty="0"/>
              <a:t>(NXP)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5C21EB-702F-CB81-5BEB-565E3DD23B41}"/>
              </a:ext>
            </a:extLst>
          </p:cNvPr>
          <p:cNvCxnSpPr>
            <a:stCxn id="19" idx="2"/>
          </p:cNvCxnSpPr>
          <p:nvPr/>
        </p:nvCxnSpPr>
        <p:spPr>
          <a:xfrm>
            <a:off x="2866109" y="4509248"/>
            <a:ext cx="4910" cy="34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94B81AD-1112-662D-53CF-38BC6A2D6760}"/>
              </a:ext>
            </a:extLst>
          </p:cNvPr>
          <p:cNvCxnSpPr>
            <a:cxnSpLocks/>
          </p:cNvCxnSpPr>
          <p:nvPr/>
        </p:nvCxnSpPr>
        <p:spPr>
          <a:xfrm>
            <a:off x="8023129" y="4509248"/>
            <a:ext cx="4910" cy="34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405678F-37C9-5786-A271-2CC13C29C817}"/>
              </a:ext>
            </a:extLst>
          </p:cNvPr>
          <p:cNvSpPr/>
          <p:nvPr/>
        </p:nvSpPr>
        <p:spPr>
          <a:xfrm>
            <a:off x="2227006" y="4857135"/>
            <a:ext cx="1278206" cy="60208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68EACE8-80D6-273A-59BF-40E71CB7366C}"/>
              </a:ext>
            </a:extLst>
          </p:cNvPr>
          <p:cNvSpPr/>
          <p:nvPr/>
        </p:nvSpPr>
        <p:spPr>
          <a:xfrm>
            <a:off x="7388936" y="4857135"/>
            <a:ext cx="1278206" cy="60208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CEER</a:t>
            </a:r>
          </a:p>
        </p:txBody>
      </p:sp>
    </p:spTree>
    <p:extLst>
      <p:ext uri="{BB962C8B-B14F-4D97-AF65-F5344CB8AC3E}">
        <p14:creationId xmlns:p14="http://schemas.microsoft.com/office/powerpoint/2010/main" val="381331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F6C532-F942-B81F-CBC6-1FFC3D1B3E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FA9DE-48C9-E2B4-FBE1-A04F40DA64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39D9F-5574-A000-B1DC-34BBA5C53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26" y="869071"/>
            <a:ext cx="4242035" cy="52934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D30A4A-3B13-6703-B21A-55B816D3C359}"/>
              </a:ext>
            </a:extLst>
          </p:cNvPr>
          <p:cNvSpPr txBox="1"/>
          <p:nvPr/>
        </p:nvSpPr>
        <p:spPr>
          <a:xfrm>
            <a:off x="117988" y="337668"/>
            <a:ext cx="509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Total number of streams present in GPO_V1: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3E4CC-1234-BE92-D6E8-B10423B65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044" y="869071"/>
            <a:ext cx="4593969" cy="5418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5C21E8-D793-5D0E-648D-D7B7E5D51BC9}"/>
              </a:ext>
            </a:extLst>
          </p:cNvPr>
          <p:cNvSpPr txBox="1"/>
          <p:nvPr/>
        </p:nvSpPr>
        <p:spPr>
          <a:xfrm>
            <a:off x="6218904" y="345955"/>
            <a:ext cx="509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Streams used for Plotting implementation in HTML:</a:t>
            </a:r>
          </a:p>
        </p:txBody>
      </p:sp>
    </p:spTree>
    <p:extLst>
      <p:ext uri="{BB962C8B-B14F-4D97-AF65-F5344CB8AC3E}">
        <p14:creationId xmlns:p14="http://schemas.microsoft.com/office/powerpoint/2010/main" val="342344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1"/>
            <a:ext cx="10969247" cy="596152"/>
          </a:xfrm>
        </p:spPr>
        <p:txBody>
          <a:bodyPr/>
          <a:lstStyle/>
          <a:p>
            <a:pPr algn="ctr"/>
            <a:r>
              <a:rPr lang="en-US" sz="3200" dirty="0"/>
              <a:t>GEN7 Log variants and Sensors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2ABE3-C388-486C-8175-6100880A1DC8}"/>
              </a:ext>
            </a:extLst>
          </p:cNvPr>
          <p:cNvSpPr txBox="1"/>
          <p:nvPr/>
        </p:nvSpPr>
        <p:spPr>
          <a:xfrm>
            <a:off x="806244" y="923075"/>
            <a:ext cx="10451691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stream versions &gt;= 100 – Standalone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stream versions &lt;100 – Satellite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GPO_GEN7_V1 consists of SRR7P and FLR7 sensor.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SRR7P are 4corner radars(RL,RR,FR,FL) and FLR7 is front sensor.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4BAA-9450-404B-7DB4-36D9DF66B7CA}"/>
              </a:ext>
            </a:extLst>
          </p:cNvPr>
          <p:cNvSpPr/>
          <p:nvPr/>
        </p:nvSpPr>
        <p:spPr>
          <a:xfrm>
            <a:off x="4178710" y="1543665"/>
            <a:ext cx="3175819" cy="7374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GEN7 Log Variants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F03024-7585-52B9-3FB8-BFEE36CB4CD5}"/>
              </a:ext>
            </a:extLst>
          </p:cNvPr>
          <p:cNvCxnSpPr/>
          <p:nvPr/>
        </p:nvCxnSpPr>
        <p:spPr>
          <a:xfrm>
            <a:off x="5761703" y="2281084"/>
            <a:ext cx="0" cy="403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AECC51-D3B2-9EA7-49FB-20E9CCB66BB6}"/>
              </a:ext>
            </a:extLst>
          </p:cNvPr>
          <p:cNvCxnSpPr/>
          <p:nvPr/>
        </p:nvCxnSpPr>
        <p:spPr>
          <a:xfrm>
            <a:off x="3549445" y="2694038"/>
            <a:ext cx="4945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084AA1-BE12-C24E-F3B4-B5637EB167EC}"/>
              </a:ext>
            </a:extLst>
          </p:cNvPr>
          <p:cNvCxnSpPr/>
          <p:nvPr/>
        </p:nvCxnSpPr>
        <p:spPr>
          <a:xfrm>
            <a:off x="3549445" y="2694038"/>
            <a:ext cx="0" cy="47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93B9AF-F94C-1AA7-2824-55A1DD037E95}"/>
              </a:ext>
            </a:extLst>
          </p:cNvPr>
          <p:cNvCxnSpPr/>
          <p:nvPr/>
        </p:nvCxnSpPr>
        <p:spPr>
          <a:xfrm>
            <a:off x="8495071" y="2694038"/>
            <a:ext cx="0" cy="47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35D8B8F-425D-F021-88DC-8E0E0B1FA42D}"/>
              </a:ext>
            </a:extLst>
          </p:cNvPr>
          <p:cNvSpPr/>
          <p:nvPr/>
        </p:nvSpPr>
        <p:spPr>
          <a:xfrm>
            <a:off x="2753036" y="3179580"/>
            <a:ext cx="1592817" cy="6648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Standalone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B582BC-5D71-8DE1-4E38-44A4BC7601B7}"/>
              </a:ext>
            </a:extLst>
          </p:cNvPr>
          <p:cNvSpPr/>
          <p:nvPr/>
        </p:nvSpPr>
        <p:spPr>
          <a:xfrm>
            <a:off x="7698662" y="3162704"/>
            <a:ext cx="1809130" cy="68170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Satellite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0AC75E-CBB1-1965-8BBC-74AF3C3E8A53}"/>
              </a:ext>
            </a:extLst>
          </p:cNvPr>
          <p:cNvCxnSpPr/>
          <p:nvPr/>
        </p:nvCxnSpPr>
        <p:spPr>
          <a:xfrm>
            <a:off x="3893574" y="3844412"/>
            <a:ext cx="0" cy="153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D0EF902-4C6B-9D7F-93AC-009A89BF7888}"/>
              </a:ext>
            </a:extLst>
          </p:cNvPr>
          <p:cNvSpPr txBox="1"/>
          <p:nvPr/>
        </p:nvSpPr>
        <p:spPr>
          <a:xfrm>
            <a:off x="3264310" y="3993341"/>
            <a:ext cx="1494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dirty="0"/>
              <a:t>Dets + tracker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0388A7-07F5-B640-3F01-FBBE2DAA1D4A}"/>
              </a:ext>
            </a:extLst>
          </p:cNvPr>
          <p:cNvCxnSpPr/>
          <p:nvPr/>
        </p:nvCxnSpPr>
        <p:spPr>
          <a:xfrm>
            <a:off x="8642556" y="3844412"/>
            <a:ext cx="0" cy="273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144E76D-1FAE-4665-304B-AB570013C248}"/>
              </a:ext>
            </a:extLst>
          </p:cNvPr>
          <p:cNvSpPr txBox="1"/>
          <p:nvPr/>
        </p:nvSpPr>
        <p:spPr>
          <a:xfrm>
            <a:off x="8131277" y="4117913"/>
            <a:ext cx="180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Only detections</a:t>
            </a:r>
          </a:p>
        </p:txBody>
      </p:sp>
    </p:spTree>
    <p:extLst>
      <p:ext uri="{BB962C8B-B14F-4D97-AF65-F5344CB8AC3E}">
        <p14:creationId xmlns:p14="http://schemas.microsoft.com/office/powerpoint/2010/main" val="340940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437537"/>
            <a:ext cx="10969247" cy="369332"/>
          </a:xfrm>
        </p:spPr>
        <p:txBody>
          <a:bodyPr/>
          <a:lstStyle/>
          <a:p>
            <a:r>
              <a:rPr lang="en-US" sz="1800" dirty="0"/>
              <a:t>Gen7 Detections Properties and detection counts between versions</a:t>
            </a:r>
            <a:br>
              <a:rPr lang="en-US" sz="16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221901-9915-AF7C-A184-C3F8ACECD4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934"/>
          <a:stretch/>
        </p:blipFill>
        <p:spPr>
          <a:xfrm>
            <a:off x="758410" y="1579235"/>
            <a:ext cx="4678829" cy="32975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A516C2-F6D1-6A09-0D2E-DA0DD3C2EBC6}"/>
              </a:ext>
            </a:extLst>
          </p:cNvPr>
          <p:cNvSpPr txBox="1"/>
          <p:nvPr/>
        </p:nvSpPr>
        <p:spPr>
          <a:xfrm>
            <a:off x="758410" y="971556"/>
            <a:ext cx="3902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Maximum number of detections for standalone variant: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81F145-9BBD-5098-530B-09CB261E12D9}"/>
              </a:ext>
            </a:extLst>
          </p:cNvPr>
          <p:cNvSpPr txBox="1"/>
          <p:nvPr/>
        </p:nvSpPr>
        <p:spPr>
          <a:xfrm>
            <a:off x="7000568" y="971556"/>
            <a:ext cx="4119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Maximum number of detections for satellite variant: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57E1D5-4D1F-4452-E105-E284B3E81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568" y="1579236"/>
            <a:ext cx="3962400" cy="348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0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1"/>
            <a:ext cx="10969247" cy="596152"/>
          </a:xfrm>
        </p:spPr>
        <p:txBody>
          <a:bodyPr/>
          <a:lstStyle/>
          <a:p>
            <a:r>
              <a:rPr lang="en-US" sz="3200" dirty="0"/>
              <a:t>Decoder Repository and Build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2ABE3-C388-486C-8175-6100880A1DC8}"/>
              </a:ext>
            </a:extLst>
          </p:cNvPr>
          <p:cNvSpPr txBox="1"/>
          <p:nvPr/>
        </p:nvSpPr>
        <p:spPr>
          <a:xfrm>
            <a:off x="963900" y="1101214"/>
            <a:ext cx="10038397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Repository: 10028634_01_SRR_RESIM_Release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Repository: 10030156_03_RESIM_Stream_Decoder   </a:t>
            </a:r>
          </a:p>
          <a:p>
            <a:endParaRPr lang="en-US" dirty="0"/>
          </a:p>
          <a:p>
            <a:r>
              <a:rPr lang="en-US" dirty="0"/>
              <a:t>Build commands:</a:t>
            </a:r>
          </a:p>
          <a:p>
            <a:r>
              <a:rPr lang="en-US" dirty="0"/>
              <a:t>	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/>
              <a:t>In Linux:                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cmake</a:t>
            </a:r>
            <a:r>
              <a:rPr lang="en-US" sz="1800" dirty="0">
                <a:effectLst/>
                <a:latin typeface="Calibri" panose="020F0502020204030204" pitchFamily="34" charset="0"/>
              </a:rPr>
              <a:t> -DCMAKE_BUILD_TYPE=DEBUG -DBUILDCONFIGTYPE=SIL  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cmake</a:t>
            </a:r>
            <a:r>
              <a:rPr lang="en-US" sz="1800" dirty="0">
                <a:effectLst/>
                <a:latin typeface="Calibri" panose="020F0502020204030204" pitchFamily="34" charset="0"/>
              </a:rPr>
              <a:t> -DCMAKE_BUILD_TYPE=RELEASE -DBUILDCONFIGTYPE=SIL 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In Windows: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dirty="0" err="1">
                <a:effectLst/>
                <a:latin typeface="Calibri" panose="020F0502020204030204" pitchFamily="34" charset="0"/>
              </a:rPr>
              <a:t>cmake</a:t>
            </a:r>
            <a:r>
              <a:rPr lang="en-US" sz="1800" dirty="0">
                <a:effectLst/>
                <a:latin typeface="Calibri" panose="020F0502020204030204" pitchFamily="34" charset="0"/>
              </a:rPr>
              <a:t> -DCMAKE_BUILD_TYPE=DEBUG -DBUILDCONFIGTYPE=SIL -G "Visual Studio 16 2019" ..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sz="1800" dirty="0" err="1">
                <a:effectLst/>
                <a:latin typeface="Calibri" panose="020F0502020204030204" pitchFamily="34" charset="0"/>
              </a:rPr>
              <a:t>cmake</a:t>
            </a:r>
            <a:r>
              <a:rPr lang="en-US" sz="1800" dirty="0">
                <a:effectLst/>
                <a:latin typeface="Calibri" panose="020F0502020204030204" pitchFamily="34" charset="0"/>
              </a:rPr>
              <a:t> -DCMAKE_BUILD_TYPE=RELEASE -DBUILDCONFIGTYPE=SIL -G "Visual Studio 16 2019" ..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8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2C77-1708-C1FD-8A6D-9B2BA2AFE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218" y="2406446"/>
            <a:ext cx="10274711" cy="923920"/>
          </a:xfrm>
        </p:spPr>
        <p:txBody>
          <a:bodyPr/>
          <a:lstStyle/>
          <a:p>
            <a:pPr algn="ctr"/>
            <a:r>
              <a:rPr lang="en-US" dirty="0"/>
              <a:t>Gen7 Decoder code walkthrough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8F659-ACB8-B329-D83E-AB50D5DD32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F74B4-0AFF-A115-5649-2914437AFD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19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8E6D-4475-8026-9ECF-7843C1A1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18333"/>
            <a:ext cx="10969247" cy="923920"/>
          </a:xfrm>
        </p:spPr>
        <p:txBody>
          <a:bodyPr/>
          <a:lstStyle/>
          <a:p>
            <a:pPr marL="285750" indent="-285750" algn="ctr"/>
            <a:r>
              <a:rPr lang="en-US"/>
              <a:t>HTML Gen7 Code walkthrough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F3DBD-D083-25F8-232C-85AC93BDBC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37DEA-24DF-1D53-9504-0C9C17812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68717"/>
      </p:ext>
    </p:extLst>
  </p:cSld>
  <p:clrMapOvr>
    <a:masterClrMapping/>
  </p:clrMapOvr>
</p:sld>
</file>

<file path=ppt/theme/theme1.xml><?xml version="1.0" encoding="utf-8"?>
<a:theme xmlns:a="http://schemas.openxmlformats.org/drawingml/2006/main" name="Aptiv Master Theme">
  <a:themeElements>
    <a:clrScheme name="Custom 21">
      <a:dk1>
        <a:srgbClr val="000000"/>
      </a:dk1>
      <a:lt1>
        <a:srgbClr val="FFFFFF"/>
      </a:lt1>
      <a:dk2>
        <a:srgbClr val="4C7B86"/>
      </a:dk2>
      <a:lt2>
        <a:srgbClr val="FFFFFF"/>
      </a:lt2>
      <a:accent1>
        <a:srgbClr val="F74018"/>
      </a:accent1>
      <a:accent2>
        <a:srgbClr val="B6D0CF"/>
      </a:accent2>
      <a:accent3>
        <a:srgbClr val="006B63"/>
      </a:accent3>
      <a:accent4>
        <a:srgbClr val="E5E1DA"/>
      </a:accent4>
      <a:accent5>
        <a:srgbClr val="383841"/>
      </a:accent5>
      <a:accent6>
        <a:srgbClr val="4D7B87"/>
      </a:accent6>
      <a:hlink>
        <a:srgbClr val="F74018"/>
      </a:hlink>
      <a:folHlink>
        <a:srgbClr val="F7401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tiv Master Template 11.30.17" id="{75EECCA6-0BFA-DC47-A5EB-29F87041773E}" vid="{9DA35DF2-0795-424C-B9BD-D8A5EE42062A}"/>
    </a:ext>
  </a:extLst>
</a:theme>
</file>

<file path=ppt/theme/theme2.xml><?xml version="1.0" encoding="utf-8"?>
<a:theme xmlns:a="http://schemas.openxmlformats.org/drawingml/2006/main" name="Aptiv Theme Instructions">
  <a:themeElements>
    <a:clrScheme name="Aptiv Theme Colors">
      <a:dk1>
        <a:srgbClr val="000000"/>
      </a:dk1>
      <a:lt1>
        <a:srgbClr val="FFFFFF"/>
      </a:lt1>
      <a:dk2>
        <a:srgbClr val="B7D1CF"/>
      </a:dk2>
      <a:lt2>
        <a:srgbClr val="FFFFFF"/>
      </a:lt2>
      <a:accent1>
        <a:srgbClr val="F74018"/>
      </a:accent1>
      <a:accent2>
        <a:srgbClr val="B6D0CF"/>
      </a:accent2>
      <a:accent3>
        <a:srgbClr val="006B63"/>
      </a:accent3>
      <a:accent4>
        <a:srgbClr val="E5E1DA"/>
      </a:accent4>
      <a:accent5>
        <a:srgbClr val="383841"/>
      </a:accent5>
      <a:accent6>
        <a:srgbClr val="4D7B87"/>
      </a:accent6>
      <a:hlink>
        <a:srgbClr val="F74018"/>
      </a:hlink>
      <a:folHlink>
        <a:srgbClr val="F7401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tiv Master Template 11.30.17" id="{75EECCA6-0BFA-DC47-A5EB-29F87041773E}" vid="{BF0B1E6E-1DD6-F04E-A9C7-BDEA07374E2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CD14D11E47A04F8A1D8F1AE129B16D" ma:contentTypeVersion="17" ma:contentTypeDescription="Create a new document." ma:contentTypeScope="" ma:versionID="e00c2175ffc1bc8a6ed240faf8aab342">
  <xsd:schema xmlns:xsd="http://www.w3.org/2001/XMLSchema" xmlns:xs="http://www.w3.org/2001/XMLSchema" xmlns:p="http://schemas.microsoft.com/office/2006/metadata/properties" xmlns:ns2="0c36092b-8ec2-40bd-b469-d1fe4f1e7785" xmlns:ns3="b5d27259-2aee-4319-bf8a-583a92469da7" xmlns:ns4="660dcfd0-9953-4b1d-8454-643f2e64b2fa" targetNamespace="http://schemas.microsoft.com/office/2006/metadata/properties" ma:root="true" ma:fieldsID="310ef9552689b6ba63aff38b83133aa3" ns2:_="" ns3:_="" ns4:_="">
    <xsd:import namespace="0c36092b-8ec2-40bd-b469-d1fe4f1e7785"/>
    <xsd:import namespace="b5d27259-2aee-4319-bf8a-583a92469da7"/>
    <xsd:import namespace="660dcfd0-9953-4b1d-8454-643f2e64b2fa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fddf08f74f1e4eb0b4a866c10db37afa" minOccurs="0"/>
                <xsd:element ref="ns2:ka0759a5942f41c695b775aef8208f3e" minOccurs="0"/>
                <xsd:element ref="ns2:le32960acc2343b2a783ebfbeb256c3d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lcf76f155ced4ddcb4097134ff3c332f" minOccurs="0"/>
                <xsd:element ref="ns3:Label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6092b-8ec2-40bd-b469-d1fe4f1e7785" elementFormDefault="qualified">
    <xsd:import namespace="http://schemas.microsoft.com/office/2006/documentManagement/types"/>
    <xsd:import namespace="http://schemas.microsoft.com/office/infopath/2007/PartnerControls"/>
    <xsd:element name="TaxCatchAll" ma:index="2" nillable="true" ma:displayName="Taxonomy Catch All Column" ma:hidden="true" ma:list="{0b61abf6-0922-4adc-b246-c47b676c7ed4}" ma:internalName="TaxCatchAll" ma:showField="CatchAllData" ma:web="660dcfd0-9953-4b1d-8454-643f2e64b2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3" nillable="true" ma:displayName="Taxonomy Catch All Column1" ma:hidden="true" ma:list="{0b61abf6-0922-4adc-b246-c47b676c7ed4}" ma:internalName="TaxCatchAllLabel" ma:readOnly="true" ma:showField="CatchAllDataLabel" ma:web="660dcfd0-9953-4b1d-8454-643f2e64b2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fddf08f74f1e4eb0b4a866c10db37afa" ma:index="7" nillable="true" ma:taxonomy="true" ma:internalName="fddf08f74f1e4eb0b4a866c10db37afa" ma:taxonomyFieldName="emm_Division" ma:displayName="emm_Division" ma:readOnly="false" ma:default="" ma:fieldId="{fddf08f7-4f1e-4eb0-b4a8-66c10db37afa}" ma:sspId="9f8ee6ba-22ae-4b18-a96b-b6990d3e2b67" ma:termSetId="5dde4a48-55d5-4c0a-9779-582059f53b1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a0759a5942f41c695b775aef8208f3e" ma:index="8" nillable="true" ma:taxonomy="true" ma:internalName="ka0759a5942f41c695b775aef8208f3e" ma:taxonomyFieldName="emm_Function" ma:displayName="emm_Function" ma:readOnly="false" ma:default="" ma:fieldId="{4a0759a5-942f-41c6-95b7-75aef8208f3e}" ma:sspId="9f8ee6ba-22ae-4b18-a96b-b6990d3e2b67" ma:termSetId="2cdd7b0f-fc41-4bc0-b507-1083be529d1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e32960acc2343b2a783ebfbeb256c3d" ma:index="9" nillable="true" ma:taxonomy="true" ma:internalName="le32960acc2343b2a783ebfbeb256c3d" ma:taxonomyFieldName="emm_Language" ma:displayName="emm_Language" ma:readOnly="false" ma:default="" ma:fieldId="{5e32960a-cc23-43b2-a783-ebfbeb256c3d}" ma:sspId="9f8ee6ba-22ae-4b18-a96b-b6990d3e2b67" ma:termSetId="628d4a0e-43e1-471b-bfbd-4dccf339dc98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d27259-2aee-4319-bf8a-583a92469d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2" nillable="true" ma:displayName="Tags" ma:internalName="MediaServiceAutoTags" ma:readOnly="true">
      <xsd:simpleType>
        <xsd:restriction base="dms:Text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MediaLengthInSeconds" ma:index="2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30" nillable="true" ma:taxonomy="true" ma:internalName="lcf76f155ced4ddcb4097134ff3c332f" ma:taxonomyFieldName="MediaServiceImageTags" ma:displayName="Image Tags" ma:readOnly="false" ma:fieldId="{5cf76f15-5ced-4ddc-b409-7134ff3c332f}" ma:taxonomyMulti="true" ma:sspId="9f8ee6ba-22ae-4b18-a96b-b6990d3e2b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Label" ma:index="31" nillable="true" ma:displayName="Label" ma:format="Dropdown" ma:internalName="Label">
      <xsd:simpleType>
        <xsd:restriction base="dms:Text">
          <xsd:maxLength value="255"/>
        </xsd:restriction>
      </xsd:simpleType>
    </xsd:element>
    <xsd:element name="MediaServiceObjectDetectorVersions" ma:index="3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0dcfd0-9953-4b1d-8454-643f2e64b2fa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0759a5942f41c695b775aef8208f3e xmlns="0c36092b-8ec2-40bd-b469-d1fe4f1e7785">
      <Terms xmlns="http://schemas.microsoft.com/office/infopath/2007/PartnerControls"/>
    </ka0759a5942f41c695b775aef8208f3e>
    <TaxCatchAll xmlns="0c36092b-8ec2-40bd-b469-d1fe4f1e7785" xsi:nil="true"/>
    <le32960acc2343b2a783ebfbeb256c3d xmlns="0c36092b-8ec2-40bd-b469-d1fe4f1e7785">
      <Terms xmlns="http://schemas.microsoft.com/office/infopath/2007/PartnerControls"/>
    </le32960acc2343b2a783ebfbeb256c3d>
    <fddf08f74f1e4eb0b4a866c10db37afa xmlns="0c36092b-8ec2-40bd-b469-d1fe4f1e7785">
      <Terms xmlns="http://schemas.microsoft.com/office/infopath/2007/PartnerControls"/>
    </fddf08f74f1e4eb0b4a866c10db37afa>
    <TaxCatchAllLabel xmlns="0c36092b-8ec2-40bd-b469-d1fe4f1e7785" xsi:nil="true"/>
    <lcf76f155ced4ddcb4097134ff3c332f xmlns="b5d27259-2aee-4319-bf8a-583a92469da7">
      <Terms xmlns="http://schemas.microsoft.com/office/infopath/2007/PartnerControls"/>
    </lcf76f155ced4ddcb4097134ff3c332f>
    <Label xmlns="b5d27259-2aee-4319-bf8a-583a92469da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haredContentType xmlns="Microsoft.SharePoint.Taxonomy.ContentTypeSync" SourceId="9f8ee6ba-22ae-4b18-a96b-b6990d3e2b67" ContentTypeId="0x01" PreviousValue="false"/>
</file>

<file path=customXml/itemProps1.xml><?xml version="1.0" encoding="utf-8"?>
<ds:datastoreItem xmlns:ds="http://schemas.openxmlformats.org/officeDocument/2006/customXml" ds:itemID="{4F1D3585-6934-40D5-8EE7-CC3EAD7AFE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36092b-8ec2-40bd-b469-d1fe4f1e7785"/>
    <ds:schemaRef ds:uri="b5d27259-2aee-4319-bf8a-583a92469da7"/>
    <ds:schemaRef ds:uri="660dcfd0-9953-4b1d-8454-643f2e64b2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F8CE2B-B209-4523-B996-0164EAECBB44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660dcfd0-9953-4b1d-8454-643f2e64b2fa"/>
    <ds:schemaRef ds:uri="b5d27259-2aee-4319-bf8a-583a92469da7"/>
    <ds:schemaRef ds:uri="http://purl.org/dc/dcmitype/"/>
    <ds:schemaRef ds:uri="http://purl.org/dc/terms/"/>
    <ds:schemaRef ds:uri="0c36092b-8ec2-40bd-b469-d1fe4f1e7785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DAC6117-D79C-4874-B9B8-93CF1352DCE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5574C75-AC5F-434F-9683-015DCD682B9F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Aptiv Master Template 11.30.17</Template>
  <TotalTime>0</TotalTime>
  <Words>1060</Words>
  <Application>Microsoft Office PowerPoint</Application>
  <PresentationFormat>Widescreen</PresentationFormat>
  <Paragraphs>194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.AppleSystemUIFont</vt:lpstr>
      <vt:lpstr>Akkurat Pro</vt:lpstr>
      <vt:lpstr>Arial Regular</vt:lpstr>
      <vt:lpstr>Arial</vt:lpstr>
      <vt:lpstr>Calibri</vt:lpstr>
      <vt:lpstr>Wingdings 3</vt:lpstr>
      <vt:lpstr>Aptiv Master Theme</vt:lpstr>
      <vt:lpstr>Aptiv Theme Instructions</vt:lpstr>
      <vt:lpstr>PowerPoint Presentation</vt:lpstr>
      <vt:lpstr>Agenda</vt:lpstr>
      <vt:lpstr>Platform GEN7 Versions </vt:lpstr>
      <vt:lpstr>PowerPoint Presentation</vt:lpstr>
      <vt:lpstr>GEN7 Log variants and Sensors</vt:lpstr>
      <vt:lpstr>Gen7 Detections Properties and detection counts between versions </vt:lpstr>
      <vt:lpstr>Decoder Repository and Build commands</vt:lpstr>
      <vt:lpstr>Gen7 Decoder code walkthrough </vt:lpstr>
      <vt:lpstr>HTML Gen7 Code walkthrough</vt:lpstr>
      <vt:lpstr>       Docker Generation Steps for HTML Tool</vt:lpstr>
      <vt:lpstr>                                     Docker Testing Steps For HTML Tool </vt:lpstr>
      <vt:lpstr>Smoke-test Testing procedure for all customer testing </vt:lpstr>
      <vt:lpstr>PowerPoint Presentation</vt:lpstr>
      <vt:lpstr>Smoke Test Run 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Valdez, Rachelle R</dc:creator>
  <cp:lastModifiedBy>Kaur, Jaspreet</cp:lastModifiedBy>
  <cp:revision>1173</cp:revision>
  <dcterms:created xsi:type="dcterms:W3CDTF">2017-12-01T02:09:49Z</dcterms:created>
  <dcterms:modified xsi:type="dcterms:W3CDTF">2024-12-16T09:44:29Z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0x0101008FCD14D11E47A04F8A1D8F1AE129B16D</vt:lpwstr>
  </property>
  <property fmtid="{D5CDD505-2E9C-101B-9397-08002B2CF9AE}" pid="3" name="emm_Function">
    <vt:lpwstr/>
  </property>
  <property fmtid="{D5CDD505-2E9C-101B-9397-08002B2CF9AE}" pid="4" name="emm_Division">
    <vt:lpwstr/>
  </property>
  <property fmtid="{D5CDD505-2E9C-101B-9397-08002B2CF9AE}" pid="5" name="emm_Language">
    <vt:lpwstr/>
  </property>
  <property fmtid="{D5CDD505-2E9C-101B-9397-08002B2CF9AE}" pid="6" name="MediaServiceImageTags">
    <vt:lpwstr/>
  </property>
  <property fmtid="{D5CDD505-2E9C-101B-9397-08002B2CF9AE}" pid="7" name="MSIP_Label_e545d81b-0f42-495e-8347-551223c9dd3e_Enabled">
    <vt:lpwstr>true</vt:lpwstr>
  </property>
  <property fmtid="{D5CDD505-2E9C-101B-9397-08002B2CF9AE}" pid="8" name="MSIP_Label_e545d81b-0f42-495e-8347-551223c9dd3e_SetDate">
    <vt:lpwstr>2024-12-13T10:25:45Z</vt:lpwstr>
  </property>
  <property fmtid="{D5CDD505-2E9C-101B-9397-08002B2CF9AE}" pid="9" name="MSIP_Label_e545d81b-0f42-495e-8347-551223c9dd3e_Method">
    <vt:lpwstr>Privileged</vt:lpwstr>
  </property>
  <property fmtid="{D5CDD505-2E9C-101B-9397-08002B2CF9AE}" pid="10" name="MSIP_Label_e545d81b-0f42-495e-8347-551223c9dd3e_Name">
    <vt:lpwstr>Internal</vt:lpwstr>
  </property>
  <property fmtid="{D5CDD505-2E9C-101B-9397-08002B2CF9AE}" pid="11" name="MSIP_Label_e545d81b-0f42-495e-8347-551223c9dd3e_SiteId">
    <vt:lpwstr>6b1311e5-123f-49db-acdf-8847c2d00bed</vt:lpwstr>
  </property>
  <property fmtid="{D5CDD505-2E9C-101B-9397-08002B2CF9AE}" pid="12" name="MSIP_Label_e545d81b-0f42-495e-8347-551223c9dd3e_ActionId">
    <vt:lpwstr>bb8c23a4-da21-4b8e-8866-8df49db6f75a</vt:lpwstr>
  </property>
  <property fmtid="{D5CDD505-2E9C-101B-9397-08002B2CF9AE}" pid="13" name="MSIP_Label_e545d81b-0f42-495e-8347-551223c9dd3e_ContentBits">
    <vt:lpwstr>2</vt:lpwstr>
  </property>
  <property fmtid="{D5CDD505-2E9C-101B-9397-08002B2CF9AE}" pid="14" name="ClassificationContentMarkingFooterLocations">
    <vt:lpwstr>Aptiv Master Theme:19\Aptiv Theme Instructions:19</vt:lpwstr>
  </property>
  <property fmtid="{D5CDD505-2E9C-101B-9397-08002B2CF9AE}" pid="15" name="ClassificationContentMarkingFooterText">
    <vt:lpwstr>Internal</vt:lpwstr>
  </property>
</Properties>
</file>