
<file path=[Content_Types].xml><?xml version="1.0" encoding="utf-8"?>
<Types xmlns="http://schemas.openxmlformats.org/package/2006/content-types">
  <Default Extension="png" ContentType="image/png"/>
  <Default Extension="emf" ContentType="image/x-emf"/>
  <Default Extension="vtt" ContentType="text/vtt"/>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241" autoAdjust="0"/>
  </p:normalViewPr>
  <p:slideViewPr>
    <p:cSldViewPr snapToGrid="0">
      <p:cViewPr varScale="1">
        <p:scale>
          <a:sx n="86" d="100"/>
          <a:sy n="86" d="100"/>
        </p:scale>
        <p:origin x="5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10/28/2019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10/28/2019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10/28/2019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xmlns=""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purl.org/dc/dcmitype/"/>
    <ds:schemaRef ds:uri="16c05727-aa75-4e4a-9b5f-8a80a1165891"/>
    <ds:schemaRef ds:uri="http://schemas.openxmlformats.org/package/2006/metadata/core-properties"/>
    <ds:schemaRef ds:uri="http://schemas.microsoft.com/office/2006/documentManagement/types"/>
    <ds:schemaRef ds:uri="http://www.w3.org/XML/1998/namespace"/>
    <ds:schemaRef ds:uri="http://purl.org/dc/terms/"/>
    <ds:schemaRef ds:uri="http://schemas.microsoft.com/office/2006/metadata/properties"/>
    <ds:schemaRef ds:uri="http://purl.org/dc/elements/1.1/"/>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Segoe UI</vt:lpstr>
      <vt:lpstr>Segoe UI Light</vt:lpstr>
      <vt:lpstr>Segoe UI Semibold</vt:lpstr>
      <vt:lpstr>SimHei</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2019-10-28T13:53:30Z</dcterms:created>
  <dcterms:modified xsi:type="dcterms:W3CDTF">2019-10-28T13:54:01Z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