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50" y="6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sciencedirect.com/science/article/pii/S0168169918301126" TargetMode="External"/><Relationship Id="rId4" Type="http://schemas.openxmlformats.org/officeDocument/2006/relationships/hyperlink" Target="https://www.who.int/health-topics/traditional-complementary-and-integrative-medicine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8"/>
            <a:ext cx="10363200" cy="2522705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b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</a:br>
            <a:r>
              <a:rPr lang="en-US" sz="1800" dirty="0"/>
              <a:t>Development of Blockchain-based Traceability System</a:t>
            </a:r>
            <a:endParaRPr lang="en-IN" sz="18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7347708" cy="5425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–SIH25027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BlockAyurvedicchain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-Based Traceability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Theme-blockchain&amp;cybercybersecurity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  <a:r>
              <a:rPr lang="en-US" sz="2400" b="1" dirty="0" err="1">
                <a:latin typeface="Arial" panose="020B0604020202020204" pitchFamily="34" charset="0"/>
                <a:cs typeface="Arial" panose="020B0604020202020204" pitchFamily="34" charset="0"/>
              </a:rPr>
              <a:t>Lamentis</a:t>
            </a: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973394"/>
          </a:xfrm>
        </p:spPr>
        <p:txBody>
          <a:bodyPr/>
          <a:lstStyle/>
          <a:p>
            <a:r>
              <a:rPr sz="2400" dirty="0"/>
              <a:t>Development of Blockchain-based Traceability System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1237062"/>
            <a:ext cx="11828207" cy="46782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14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14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r>
              <a:rPr lang="en-US" b="1" dirty="0"/>
              <a:t>Blockchain-based Traceability:</a:t>
            </a:r>
            <a:br>
              <a:rPr lang="en-US" dirty="0"/>
            </a:br>
            <a:r>
              <a:rPr lang="en-US" dirty="0"/>
              <a:t>A tamper-proof blockchain ledger to record every step from herb collection to the final Ayurvedic product.</a:t>
            </a:r>
          </a:p>
          <a:p>
            <a:r>
              <a:rPr lang="en-US" b="1" dirty="0"/>
              <a:t>Geo-tagging &amp; IoT Integration:</a:t>
            </a:r>
            <a:br>
              <a:rPr lang="en-US" dirty="0"/>
            </a:br>
            <a:r>
              <a:rPr lang="en-US" dirty="0"/>
              <a:t>Herbs are geo-tagged at the point of collection using GPS-enabled IoT devices, ensuring authenticity of origin.</a:t>
            </a:r>
          </a:p>
          <a:p>
            <a:r>
              <a:rPr lang="en-US" b="1" dirty="0"/>
              <a:t>Digital Records Across Supply Chain:</a:t>
            </a:r>
            <a:br>
              <a:rPr lang="en-US" dirty="0"/>
            </a:br>
            <a:r>
              <a:rPr lang="en-US" dirty="0"/>
              <a:t>Farmers, transporters, processors, and manufacturers update records on the blockchain, ensuring transparency.</a:t>
            </a:r>
          </a:p>
          <a:p>
            <a:r>
              <a:rPr lang="en-US" b="1" dirty="0"/>
              <a:t>QR Code-Enabled Labeling:</a:t>
            </a:r>
            <a:br>
              <a:rPr lang="en-US" dirty="0"/>
            </a:br>
            <a:r>
              <a:rPr lang="en-US" dirty="0"/>
              <a:t>Each final Ayurvedic product package will have a unique QR code. Scanning reveals the entire journey of the herb.</a:t>
            </a:r>
          </a:p>
          <a:p>
            <a:r>
              <a:rPr lang="en-US" b="1" dirty="0"/>
              <a:t>Authentication &amp; Quality Control:</a:t>
            </a:r>
            <a:br>
              <a:rPr lang="en-US" dirty="0"/>
            </a:br>
            <a:r>
              <a:rPr lang="en-US" dirty="0"/>
              <a:t>Real-time verification of source, handling, and processing ensures herbs are pure, safe, and compliant with AYUSH standards.</a:t>
            </a:r>
          </a:p>
          <a:p>
            <a:r>
              <a:rPr lang="en-US" b="1" dirty="0"/>
              <a:t>Uniqueness:</a:t>
            </a:r>
            <a:br>
              <a:rPr lang="en-US" dirty="0"/>
            </a:br>
            <a:r>
              <a:rPr lang="en-US" dirty="0"/>
              <a:t>First-of-its-kind integration of </a:t>
            </a:r>
            <a:r>
              <a:rPr lang="en-US" b="1" dirty="0"/>
              <a:t>Ayurveda + Blockchain + Geo-tagging</a:t>
            </a:r>
            <a:r>
              <a:rPr lang="en-US" dirty="0"/>
              <a:t>, building global trust in Ayurvedic medicine.</a:t>
            </a:r>
          </a:p>
          <a:p>
            <a:pPr algn="just"/>
            <a:endParaRPr lang="en-US" sz="28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A6B015-E738-7769-A18A-E1AC615678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3728" y="1378148"/>
            <a:ext cx="9822425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Technologies: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Blockchain: Hyperledger Fabric / Ethereum (private network)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 Python 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FastAPI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), Node.js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 React.js / Angular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Database: PostgreSQL + IPFS for herb images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IoT: GPS-based geo-tagging &amp; QR code scanners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 Flow: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Herb Collection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Geo-tagged with GPS, recorded on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Transportation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Updates on movement stored in 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Processing Unit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Quality checks, batch details recorded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Manufacturer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Packaging with blockchain-enabled QR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Consumer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Scans QR code to view the herb’s complete journey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Security: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End-to-end encrypted records ensuring authenticity and tamper-proof supply chain.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Feasibility &amp;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FA50505-792B-782B-9BC7-A2750316B8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1725507"/>
            <a:ext cx="10019071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Feasibility: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ensures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tamper-proof and transparent records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GPS-based geo-tagging and QR codes are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readily available and cost-effective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Cloud-hosted backend makes the system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 and easy to deploy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Adoption by rural collectors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limited digital literacy.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Cost of IoT devices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small-scale farmers.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Resistance to change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traditional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Solutions: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Develop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mobile-friendly app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local languages.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government/NGO subsidies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IoT device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Conduct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and awareness programs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herbal clusters.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Impact &amp;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4A92CAA-ECDA-9564-817D-1CA2A188EF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394" y="2210983"/>
            <a:ext cx="8867971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Audience: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Farmers, processors, Ayurvedic manufacturers, regulators, and end-consumers.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Benefits: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Builds trust in Ayurvedic medicine through verified authenticity.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Prevents adulteration → improves market value and export opportunities.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Encourages ethical and sustainable harvesting of herbs.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Healthcare: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Strengthens Ayurveda’s global credibility as safe and reliable.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Regulatory: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Supports compliance with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Ministry of AYUSH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global standards.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Research &amp;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3A485C1-7585-FDD1-1EF3-F918E5085B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514" y="2083060"/>
            <a:ext cx="11578537" cy="31700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WHO – Traditional Medicine Strategy 2014-2023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4"/>
              </a:rPr>
              <a:t>https://www.who.int/health-topics/traditional-complementary-and-integrative-medicine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Ministry of AYUSH – Quality Control &amp; Standards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https://www.ayush.gov.in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Blockchain for Supply Chain Transparency (IBM Food Trust)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https://www.ibm.com/blockchain/solutions/food-trust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Research Paper – Blockchain Technology in Agriculture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https://doi.org/10.1016/j.jclepro.2020.120409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GPS &amp; IoT in Agriculture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5"/>
              </a:rPr>
              <a:t>https://www.sciencedirect.com/science/article/pii/S0168169918301126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7569</TotalTime>
  <Words>619</Words>
  <Application>Microsoft Office PowerPoint</Application>
  <PresentationFormat>Widescreen</PresentationFormat>
  <Paragraphs>79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 Development of Blockchain-based Traceability System</vt:lpstr>
      <vt:lpstr>Development of Blockchain-based Traceability System</vt:lpstr>
      <vt:lpstr>Technical Approach</vt:lpstr>
      <vt:lpstr>Feasibility &amp; Viability</vt:lpstr>
      <vt:lpstr>Impact &amp; Benefits</vt:lpstr>
      <vt:lpstr>Research &amp;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krishnakuppam KRISHNA</cp:lastModifiedBy>
  <cp:revision>148</cp:revision>
  <dcterms:created xsi:type="dcterms:W3CDTF">2013-12-12T18:46:50Z</dcterms:created>
  <dcterms:modified xsi:type="dcterms:W3CDTF">2025-09-19T05:19:41Z</dcterms:modified>
  <cp:category/>
</cp:coreProperties>
</file>