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0034-A215-9242-911C-BEF00DB950A7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77DA-B690-514E-B463-D82E3D0A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driving on road, it is not uncommon to see drivers who are distracted. They may be texting, scrolling through social media, or in a lively hand-held conversation on their phone.</a:t>
            </a:r>
          </a:p>
          <a:p>
            <a:r>
              <a:rPr lang="en-US" dirty="0"/>
              <a:t>Quoting from the Kaggle competition: "According to the CDC motor vehicle safety division, one in five car accidents is caused by a distracted driver. Sadly, this translates to 425,000 people injured and 3,000 people killed by distracted driving every year."</a:t>
            </a:r>
          </a:p>
          <a:p>
            <a:r>
              <a:rPr lang="en-US" dirty="0"/>
              <a:t>The Kaggle challenge was sponsored by State Farm with the intent to better insure their customers, by testing whether dashboard cameras can automatically detect drivers engaging in distracted behaviors.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077DA-B690-514E-B463-D82E3D0A57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80C-DC01-D9B7-8D08-565E424E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250221" cy="262670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DTSA 5511</a:t>
            </a:r>
            <a:br>
              <a:rPr lang="en-US" sz="3200" dirty="0"/>
            </a:br>
            <a:r>
              <a:rPr lang="en-US" sz="3200" dirty="0"/>
              <a:t>INTRODUCTION TO DEEP LEARNING</a:t>
            </a:r>
            <a:br>
              <a:rPr lang="en-US" sz="3200" dirty="0"/>
            </a:br>
            <a:r>
              <a:rPr lang="en-US" sz="32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00488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9EB6-74C9-737E-9218-091D635B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DISTRACTED DRIVER DETECTION USING CNN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5AC6B-D9E6-C0FF-6D96-485A565FE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169" y="3429000"/>
            <a:ext cx="9473685" cy="1458097"/>
          </a:xfrm>
        </p:spPr>
      </p:pic>
    </p:spTree>
    <p:extLst>
      <p:ext uri="{BB962C8B-B14F-4D97-AF65-F5344CB8AC3E}">
        <p14:creationId xmlns:p14="http://schemas.microsoft.com/office/powerpoint/2010/main" val="150769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5B60-3ABE-17F1-16FF-F847AD6E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31F1-E131-5F1D-F528-3A295264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challenge's outcomes are evaluated using the multi-class logarithmic loss. Each image has been labeled with one true class. For each image, we must submit a set of predicted probabilities (one for every image). The formula is then,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r>
              <a:rPr lang="en-US" dirty="0"/>
              <a:t>N is the number of images in the test set,</a:t>
            </a:r>
          </a:p>
          <a:p>
            <a:r>
              <a:rPr lang="en-US" dirty="0"/>
              <a:t>M is the number of image class labels,</a:t>
            </a:r>
          </a:p>
          <a:p>
            <a:r>
              <a:rPr lang="en-US" dirty="0"/>
              <a:t>is the natural logarithm,</a:t>
            </a:r>
          </a:p>
          <a:p>
            <a:r>
              <a:rPr lang="en-US" dirty="0"/>
              <a:t>is 1 if observation belongs to class and 0 otherwise,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is the predicted probability that observation belongs to class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D3B5D-2CAB-43CC-B619-DCC3823A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78" y="2622035"/>
            <a:ext cx="2209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AE4-471D-EF32-5388-08D2B44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how we are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3231-37A3-F781-B6CB-4C85958F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detection</a:t>
            </a:r>
          </a:p>
          <a:p>
            <a:pPr marL="0" indent="0">
              <a:buNone/>
            </a:pPr>
            <a:r>
              <a:rPr lang="en-US" dirty="0"/>
              <a:t>CNN models </a:t>
            </a:r>
          </a:p>
          <a:p>
            <a:r>
              <a:rPr lang="en-US" dirty="0"/>
              <a:t>Custom built</a:t>
            </a:r>
          </a:p>
          <a:p>
            <a:r>
              <a:rPr lang="en-US" dirty="0" err="1"/>
              <a:t>ResNet</a:t>
            </a:r>
            <a:endParaRPr lang="en-US" dirty="0"/>
          </a:p>
          <a:p>
            <a:r>
              <a:rPr lang="en-US" dirty="0" err="1"/>
              <a:t>MobileNet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F81-0A1F-2FEA-9221-71966581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CC2B-1205-F3CD-3309-8D497324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  <a:p>
            <a:r>
              <a:rPr lang="en-US" dirty="0"/>
              <a:t>Display EDA and outputs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Further research/steps</a:t>
            </a:r>
          </a:p>
        </p:txBody>
      </p:sp>
    </p:spTree>
    <p:extLst>
      <p:ext uri="{BB962C8B-B14F-4D97-AF65-F5344CB8AC3E}">
        <p14:creationId xmlns:p14="http://schemas.microsoft.com/office/powerpoint/2010/main" val="42385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CF8B-7F7F-108E-44A9-9E6A287B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2706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252</Words>
  <Application>Microsoft Macintosh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Gallery</vt:lpstr>
      <vt:lpstr>DTSA 5511 INTRODUCTION TO DEEP LEARNING FINAL PROJECT</vt:lpstr>
      <vt:lpstr>DISTRACTED DRIVER DETECTION USING CNN</vt:lpstr>
      <vt:lpstr>Challenge outcome</vt:lpstr>
      <vt:lpstr>problem and how we are solving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 5511 INTRODUCTION TO DEEP LEARNING FINAL PROJECT</dc:title>
  <dc:creator>Krishna Kuruvadi (kkuruvad)</dc:creator>
  <cp:lastModifiedBy>Krishna Kuruvadi (kkuruvad)</cp:lastModifiedBy>
  <cp:revision>5</cp:revision>
  <dcterms:created xsi:type="dcterms:W3CDTF">2024-04-30T15:58:52Z</dcterms:created>
  <dcterms:modified xsi:type="dcterms:W3CDTF">2024-04-30T18:12:50Z</dcterms:modified>
</cp:coreProperties>
</file>