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6B5B-4356-D3B9-E892-54A48BDB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583" y="802298"/>
            <a:ext cx="10170269" cy="2541431"/>
          </a:xfrm>
        </p:spPr>
        <p:txBody>
          <a:bodyPr>
            <a:normAutofit/>
          </a:bodyPr>
          <a:lstStyle/>
          <a:p>
            <a:r>
              <a:rPr lang="en-US" sz="3600" dirty="0"/>
              <a:t>Week 5 final peer-graded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8A-E360-2783-676D-C71A408B7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Student,  University of Colorado boulder</a:t>
            </a:r>
          </a:p>
        </p:txBody>
      </p:sp>
    </p:spTree>
    <p:extLst>
      <p:ext uri="{BB962C8B-B14F-4D97-AF65-F5344CB8AC3E}">
        <p14:creationId xmlns:p14="http://schemas.microsoft.com/office/powerpoint/2010/main" val="6787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5CDD-91ED-5CCC-8626-82613395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0D16-0E7C-C790-621C-1AEA77BA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U</a:t>
            </a:r>
            <a:r>
              <a:rPr lang="en-US" b="0" i="0" dirty="0">
                <a:effectLst/>
                <a:latin typeface="system-ui"/>
              </a:rPr>
              <a:t>se Unsupervised Machine Learning methods to identify ETFs that can be pairs-traded.</a:t>
            </a:r>
          </a:p>
          <a:p>
            <a:r>
              <a:rPr lang="en-US" b="0" i="0" dirty="0">
                <a:effectLst/>
                <a:latin typeface="system-ui"/>
              </a:rPr>
              <a:t>~290 ETFs in the US/NASDAQ market</a:t>
            </a:r>
          </a:p>
          <a:p>
            <a:r>
              <a:rPr lang="en-US" dirty="0"/>
              <a:t>Pairs-trading is assumed to be profitable irrespective of market movement</a:t>
            </a:r>
          </a:p>
        </p:txBody>
      </p:sp>
    </p:spTree>
    <p:extLst>
      <p:ext uri="{BB962C8B-B14F-4D97-AF65-F5344CB8AC3E}">
        <p14:creationId xmlns:p14="http://schemas.microsoft.com/office/powerpoint/2010/main" val="41460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70FE-B5C4-EC7B-CAAA-E4BFF9FC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8896-03FB-6585-00E3-4F09F865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ETF</a:t>
            </a:r>
          </a:p>
          <a:p>
            <a:r>
              <a:rPr lang="en-US" dirty="0"/>
              <a:t>Pairs-Trading</a:t>
            </a:r>
          </a:p>
          <a:p>
            <a:r>
              <a:rPr lang="en-US" dirty="0"/>
              <a:t>Long Position</a:t>
            </a:r>
          </a:p>
          <a:p>
            <a:r>
              <a:rPr lang="en-US" dirty="0"/>
              <a:t>Short Position</a:t>
            </a:r>
          </a:p>
          <a:p>
            <a:r>
              <a:rPr lang="en-US" dirty="0"/>
              <a:t>Non-directional Trading Strategy</a:t>
            </a:r>
          </a:p>
        </p:txBody>
      </p:sp>
    </p:spTree>
    <p:extLst>
      <p:ext uri="{BB962C8B-B14F-4D97-AF65-F5344CB8AC3E}">
        <p14:creationId xmlns:p14="http://schemas.microsoft.com/office/powerpoint/2010/main" val="3285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9B4B-06B5-A1D4-9517-1FA36191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4BB7-1283-5683-2B66-8273211A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39818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E09A-D787-A243-EE22-4DAD9C00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BB92-ABC1-0BFB-E3F9-2901EC02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EDA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DBSCAN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Tasks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89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6AA5-1D86-4414-CE2A-44AD9DB4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4839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72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system-ui</vt:lpstr>
      <vt:lpstr>Arial</vt:lpstr>
      <vt:lpstr>Gill Sans MT</vt:lpstr>
      <vt:lpstr>Gallery</vt:lpstr>
      <vt:lpstr>Week 5 final peer-graded assignment</vt:lpstr>
      <vt:lpstr>Intent</vt:lpstr>
      <vt:lpstr>Terminology</vt:lpstr>
      <vt:lpstr>Unsupervised learning methods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final peer-graded assignment</dc:title>
  <dc:creator>Krishna Kuruvadi (kkuruvad)</dc:creator>
  <cp:lastModifiedBy>Krishna Kuruvadi (kkuruvad)</cp:lastModifiedBy>
  <cp:revision>2</cp:revision>
  <dcterms:created xsi:type="dcterms:W3CDTF">2024-03-05T20:19:18Z</dcterms:created>
  <dcterms:modified xsi:type="dcterms:W3CDTF">2024-03-05T20:27:31Z</dcterms:modified>
</cp:coreProperties>
</file>