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77" r:id="rId2"/>
    <p:sldId id="257" r:id="rId3"/>
    <p:sldId id="275" r:id="rId4"/>
    <p:sldId id="276" r:id="rId5"/>
    <p:sldId id="258" r:id="rId6"/>
    <p:sldId id="280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1" autoAdjust="0"/>
  </p:normalViewPr>
  <p:slideViewPr>
    <p:cSldViewPr snapToGrid="0" snapToObjects="1"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8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33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DDB-369E-350E-4925-83371ACC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55" y="1143000"/>
            <a:ext cx="3820674" cy="182372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RCB    Performance     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EE5F-FD79-991C-E12D-B40BF311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8335" y="3992880"/>
            <a:ext cx="3814728" cy="1371600"/>
          </a:xfrm>
        </p:spPr>
        <p:txBody>
          <a:bodyPr>
            <a:normAutofit/>
          </a:bodyPr>
          <a:lstStyle/>
          <a:p>
            <a:r>
              <a:rPr lang="en-US" sz="2400" dirty="0"/>
              <a:t>Krishna </a:t>
            </a:r>
            <a:r>
              <a:rPr lang="en-US" sz="2400" dirty="0" err="1"/>
              <a:t>Kushwah</a:t>
            </a:r>
            <a:r>
              <a:rPr lang="en-US" sz="2400" dirty="0"/>
              <a:t> </a:t>
            </a:r>
          </a:p>
          <a:p>
            <a:r>
              <a:rPr lang="en-US" sz="2400" dirty="0"/>
              <a:t>16/05/2025</a:t>
            </a:r>
            <a:endParaRPr lang="en-IN" sz="2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174C0A3-F048-34FA-D309-914A2B7940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41" r="3341"/>
          <a:stretch>
            <a:fillRect/>
          </a:stretch>
        </p:blipFill>
        <p:spPr>
          <a:xfrm>
            <a:off x="5055879" y="0"/>
            <a:ext cx="4088122" cy="6858000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08991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All-Rounder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Combined total runs &amp; wickets using CTE</a:t>
            </a:r>
          </a:p>
          <a:p>
            <a:r>
              <a:t>Filtered: Wickets &gt; 30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35B32D-AD7B-2785-BB24-84903539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654" y="3036546"/>
            <a:ext cx="5516691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Venue-Wise RCB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Grouped wins/losses by Venue_Name</a:t>
            </a:r>
          </a:p>
          <a:p>
            <a:r>
              <a:t>Highlight: 55% win rate at Chinnaswamy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9FF7DD-704C-D22C-4D32-8A816666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111825"/>
            <a:ext cx="5191760" cy="32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Toss Decision vs Match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Compared toss winners and match winners</a:t>
            </a:r>
          </a:p>
          <a:p>
            <a:r>
              <a:t>Found impact at specific venues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56E494-1D12-99FE-C6B6-5A6E202F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36" y="3108960"/>
            <a:ext cx="7346084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 Impact (Win 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player_match + match data</a:t>
            </a:r>
          </a:p>
          <a:p>
            <a:r>
              <a:t>Measured win percentage with player in XI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93892-8E38-7678-6BBE-097E237C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20" y="3269886"/>
            <a:ext cx="4805680" cy="2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Auction 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Retain consistent all-rounders</a:t>
            </a:r>
          </a:p>
          <a:p>
            <a:r>
              <a:t>Recruit bowlers effective at flat pitches</a:t>
            </a:r>
          </a:p>
          <a:p>
            <a:r>
              <a:t>Use venue-based performance for squad selection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Behind High Scoring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shows high scores linked to flat pitches, short boundaries</a:t>
            </a:r>
          </a:p>
          <a:p>
            <a:r>
              <a:t>Impact: Viewership boost, strategy shift toward deeper batting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Ground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55% win rate at Chinnaswamy Stadium</a:t>
            </a:r>
          </a:p>
          <a:p>
            <a:r>
              <a:t>Suggest recruiting pace variations and power hitters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RCB’s Key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Overreliance on top batters</a:t>
            </a:r>
          </a:p>
          <a:p>
            <a:r>
              <a:t>Bowling lacked depth in playoffs</a:t>
            </a:r>
          </a:p>
          <a:p>
            <a:r>
              <a:t>Inconsistent performance under pressure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Fixing Team Name Issues in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CASE WHEN with JOIN on team table</a:t>
            </a:r>
          </a:p>
          <a:p>
            <a:r>
              <a:t>Replaced 'Delhi_Capitals' with 'Delhi_Daredevils' dynamically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Strong individual performances but gaps in consistency &amp; strategy</a:t>
            </a:r>
          </a:p>
          <a:p>
            <a:r>
              <a:t>Data insights suggest tactical changes for better outcomes</a:t>
            </a:r>
          </a:p>
          <a:p>
            <a:r>
              <a:t>RCB can improve title chances through data-driven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IPL data to uncover insights about RCB’s performance.</a:t>
            </a:r>
          </a:p>
          <a:p>
            <a:r>
              <a:t>Despite a strong squad, RCB has never won the IPL trophy.</a:t>
            </a:r>
          </a:p>
          <a:p>
            <a:r>
              <a:t>Aim: Identify patterns, player performance, and strategic gaps.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1ADA-7998-C08B-E479-28D2F30C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0AEA-85A7-787C-34A3-8AFCB695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Newton School for providing the </a:t>
            </a:r>
            <a:r>
              <a:rPr lang="en-US" altLang="en-US" sz="2000" dirty="0" err="1"/>
              <a:t>Ipl</a:t>
            </a:r>
            <a:r>
              <a:rPr lang="en-US" altLang="en-US" sz="2000" dirty="0"/>
              <a:t> Raw Dataset.</a:t>
            </a:r>
          </a:p>
          <a:p>
            <a:r>
              <a:rPr lang="en-US" b="1" dirty="0"/>
              <a:t>MySQL Workbench</a:t>
            </a:r>
            <a:r>
              <a:rPr lang="en-US" dirty="0"/>
              <a:t> – used for writing and executing SQL queries</a:t>
            </a:r>
          </a:p>
          <a:p>
            <a:r>
              <a:rPr lang="en-US" b="1" dirty="0"/>
              <a:t>Google Sheet</a:t>
            </a:r>
            <a:r>
              <a:rPr lang="en-US" dirty="0"/>
              <a:t> – used for data visualization (pivot tables, charts)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849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E189-39F7-D1F2-DD7C-AD62484E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910" y="2626958"/>
            <a:ext cx="7055380" cy="1400530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9379-EF1B-086D-7DB6-84CF178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BF061-3B9D-15D4-1DFA-CB50D0C0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864" y="1556386"/>
            <a:ext cx="3298112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Matches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3208-2E70-B105-9752-5E1C2AD5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287" y="2361602"/>
            <a:ext cx="3298113" cy="4058920"/>
          </a:xfrm>
        </p:spPr>
        <p:txBody>
          <a:bodyPr>
            <a:noAutofit/>
          </a:bodyPr>
          <a:lstStyle/>
          <a:p>
            <a:pPr rtl="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Match_Id</a:t>
            </a:r>
            <a:r>
              <a:rPr lang="en-US" sz="1100" b="0" i="0" u="none" strike="noStrike" dirty="0">
                <a:effectLst/>
                <a:latin typeface="+mn-lt"/>
              </a:rPr>
              <a:t>: Unique identifier for each match.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Match_Date</a:t>
            </a:r>
            <a:r>
              <a:rPr lang="en-US" sz="1100" b="0" i="0" u="none" strike="noStrike" dirty="0">
                <a:effectLst/>
                <a:latin typeface="+mn-lt"/>
              </a:rPr>
              <a:t>: The date when the match took place.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Match_Winner</a:t>
            </a:r>
            <a:r>
              <a:rPr lang="en-US" sz="1100" b="0" i="0" u="none" strike="noStrike" dirty="0">
                <a:effectLst/>
                <a:latin typeface="+mn-lt"/>
              </a:rPr>
              <a:t>: The team that won the match.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Outcome_Type</a:t>
            </a:r>
            <a:r>
              <a:rPr lang="en-US" sz="1100" b="0" i="0" u="none" strike="noStrike" dirty="0">
                <a:effectLst/>
                <a:latin typeface="+mn-lt"/>
              </a:rPr>
              <a:t>: Type of result (win, tie, etc.).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Toss_Winner</a:t>
            </a:r>
            <a:r>
              <a:rPr lang="en-US" sz="1100" b="0" i="0" u="none" strike="noStrike" dirty="0">
                <a:effectLst/>
                <a:latin typeface="+mn-lt"/>
              </a:rPr>
              <a:t>: The team that won the toss.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Win_Type</a:t>
            </a:r>
            <a:r>
              <a:rPr lang="en-US" sz="1100" b="0" i="0" u="none" strike="noStrike" dirty="0">
                <a:effectLst/>
                <a:latin typeface="+mn-lt"/>
              </a:rPr>
              <a:t>: The method by which the match was won (e.g., runs or wickets).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Win_Margin</a:t>
            </a:r>
            <a:r>
              <a:rPr lang="en-US" sz="1100" b="0" i="0" u="none" strike="noStrike" dirty="0">
                <a:effectLst/>
                <a:latin typeface="+mn-lt"/>
              </a:rPr>
              <a:t>: The margin by which the match was won.</a:t>
            </a:r>
          </a:p>
          <a:p>
            <a:pPr rtl="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Venue_Id</a:t>
            </a:r>
            <a:r>
              <a:rPr lang="en-US" sz="1100" b="0" i="0" u="none" strike="noStrike" dirty="0">
                <a:effectLst/>
                <a:latin typeface="+mn-lt"/>
              </a:rPr>
              <a:t>: Reference to the venue where the match was 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  <a:latin typeface="+mn-lt"/>
              </a:rPr>
              <a:t> </a:t>
            </a:r>
            <a:r>
              <a:rPr lang="en-US" sz="1100" b="0" i="0" u="none" strike="noStrike" dirty="0" err="1">
                <a:effectLst/>
                <a:latin typeface="+mn-lt"/>
              </a:rPr>
              <a:t>Season_Id</a:t>
            </a:r>
            <a:r>
              <a:rPr lang="en-US" sz="1100" b="0" i="0" u="none" strike="noStrike" dirty="0">
                <a:effectLst/>
                <a:latin typeface="+mn-lt"/>
              </a:rPr>
              <a:t>: The season in which the match occurred.</a:t>
            </a:r>
            <a:br>
              <a:rPr lang="en-US" sz="1100" b="0" i="0" u="none" strike="noStrike" dirty="0">
                <a:effectLst/>
                <a:latin typeface="+mn-lt"/>
              </a:rPr>
            </a:br>
            <a:endParaRPr lang="en-IN" sz="11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3DBB-223B-9B7A-6215-23C30369C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977" y="1531163"/>
            <a:ext cx="3298113" cy="576262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 Ball by 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8F6FD-AEE2-7E59-F447-978153576D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Match_id</a:t>
            </a:r>
            <a:r>
              <a:rPr lang="en-US" sz="2000" b="0" i="0" u="none" strike="noStrike" dirty="0">
                <a:effectLst/>
                <a:latin typeface="+mn-lt"/>
              </a:rPr>
              <a:t>: Unique identifier for a cricket match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Over_id</a:t>
            </a:r>
            <a:r>
              <a:rPr lang="en-US" sz="2000" b="0" i="0" u="none" strike="noStrike" dirty="0">
                <a:effectLst/>
                <a:latin typeface="+mn-lt"/>
              </a:rPr>
              <a:t>: Unique identifier for an over in a cricket match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Ball_id</a:t>
            </a:r>
            <a:r>
              <a:rPr lang="en-US" sz="2000" b="0" i="0" u="none" strike="noStrike" dirty="0">
                <a:effectLst/>
                <a:latin typeface="+mn-lt"/>
              </a:rPr>
              <a:t>: Unique identifier for a ball in an over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Innings_No</a:t>
            </a:r>
            <a:r>
              <a:rPr lang="en-US" sz="2000" b="0" i="0" u="none" strike="noStrike" dirty="0">
                <a:effectLst/>
                <a:latin typeface="+mn-lt"/>
              </a:rPr>
              <a:t>: The innings number in a cricket match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Team_Batting</a:t>
            </a:r>
            <a:r>
              <a:rPr lang="en-US" sz="2000" b="0" i="0" u="none" strike="noStrike" dirty="0">
                <a:effectLst/>
                <a:latin typeface="+mn-lt"/>
              </a:rPr>
              <a:t>: The team batting in a particular innings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Team_Bowling</a:t>
            </a:r>
            <a:r>
              <a:rPr lang="en-US" sz="2000" b="0" i="0" u="none" strike="noStrike" dirty="0">
                <a:effectLst/>
                <a:latin typeface="+mn-lt"/>
              </a:rPr>
              <a:t>: The team bowling in a particular innings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Striker_Batting_Position</a:t>
            </a:r>
            <a:r>
              <a:rPr lang="en-US" sz="2000" b="0" i="0" u="none" strike="noStrike" dirty="0">
                <a:effectLst/>
                <a:latin typeface="+mn-lt"/>
              </a:rPr>
              <a:t>: The batting position of the striker batsman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n-lt"/>
              </a:rPr>
              <a:t>Striker: The batsman currently on strike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+mn-lt"/>
              </a:rPr>
              <a:t>Non_Striker</a:t>
            </a:r>
            <a:r>
              <a:rPr lang="en-US" sz="2000" b="0" i="0" u="none" strike="noStrike" dirty="0">
                <a:effectLst/>
                <a:latin typeface="+mn-lt"/>
              </a:rPr>
              <a:t>: The batsman currently at the non-striker's end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+mn-lt"/>
              </a:rPr>
              <a:t>Bowler: The bowler bowling the current delivery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8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5327-F608-CE77-A82F-72FC42A3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6E8A-F83A-C5AA-C733-D8AC4172E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Venue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401A-A244-69DE-3B4B-2FAAC3B9C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Venue_Id</a:t>
            </a:r>
            <a:r>
              <a:rPr lang="en-US" sz="1100" b="0" i="0" u="none" strike="noStrike" dirty="0">
                <a:effectLst/>
                <a:latin typeface="+mn-lt"/>
              </a:rPr>
              <a:t>: Unique identifier for each venue.</a:t>
            </a:r>
          </a:p>
          <a:p>
            <a:pPr rtl="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Venue_Name</a:t>
            </a:r>
            <a:r>
              <a:rPr lang="en-US" sz="1100" b="0" i="0" u="none" strike="noStrike" dirty="0">
                <a:effectLst/>
                <a:latin typeface="+mn-lt"/>
              </a:rPr>
              <a:t>: Name of the venue.</a:t>
            </a:r>
          </a:p>
          <a:p>
            <a:pPr rtl="0" fontAlgn="base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City_Id</a:t>
            </a:r>
            <a:r>
              <a:rPr lang="en-US" sz="1100" b="0" i="0" u="none" strike="noStrike" dirty="0">
                <a:effectLst/>
                <a:latin typeface="+mn-lt"/>
              </a:rPr>
              <a:t>: Reference to the city where the venue is located.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Team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Team_Id</a:t>
            </a:r>
            <a:r>
              <a:rPr lang="en-US" sz="1100" b="0" i="0" u="none" strike="noStrike" dirty="0">
                <a:effectLst/>
                <a:latin typeface="+mn-lt"/>
              </a:rPr>
              <a:t>: Unique identifier for a team.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effectLst/>
                <a:latin typeface="+mn-lt"/>
              </a:rPr>
              <a:t>Team_Name</a:t>
            </a:r>
            <a:r>
              <a:rPr lang="en-US" sz="1100" b="0" i="0" u="none" strike="noStrike" dirty="0">
                <a:effectLst/>
                <a:latin typeface="+mn-lt"/>
              </a:rPr>
              <a:t>: The name of a team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sz="2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E4FBC-0DCB-C44E-DB70-B92F0D04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Wickets taken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292F-6508-5F0A-097A-6CF6F71B0F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+mn-lt"/>
              </a:rPr>
              <a:t>Ball_Id</a:t>
            </a:r>
            <a:r>
              <a:rPr lang="en-US" sz="1200" b="0" i="0" u="none" strike="noStrike" dirty="0">
                <a:effectLst/>
                <a:latin typeface="+mn-lt"/>
              </a:rPr>
              <a:t>: Reference to the specific ball during which the wicket was taken.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+mn-lt"/>
              </a:rPr>
              <a:t>Fielder: Reference to the player who fielded the ball.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+mn-lt"/>
              </a:rPr>
              <a:t>Bowler: Reference to the bowler who took the wicket.</a:t>
            </a:r>
          </a:p>
          <a:p>
            <a:pPr rtl="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+mn-lt"/>
              </a:rPr>
              <a:t>Player_Out</a:t>
            </a:r>
            <a:r>
              <a:rPr lang="en-US" sz="1200" b="0" i="0" u="none" strike="noStrike" dirty="0">
                <a:effectLst/>
                <a:latin typeface="+mn-lt"/>
              </a:rPr>
              <a:t>: Reference to the player who was dismissed.</a:t>
            </a:r>
          </a:p>
          <a:p>
            <a:pPr rtl="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</a:rPr>
              <a:t>Player</a:t>
            </a:r>
            <a:endParaRPr lang="en-US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+mn-lt"/>
              </a:rPr>
              <a:t>Player_Id</a:t>
            </a:r>
            <a:r>
              <a:rPr lang="en-US" sz="1200" b="0" i="0" u="none" strike="noStrike" dirty="0">
                <a:effectLst/>
                <a:latin typeface="+mn-lt"/>
              </a:rPr>
              <a:t>: Unique identifier for a player.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+mn-lt"/>
              </a:rPr>
              <a:t>Player_Name</a:t>
            </a:r>
            <a:r>
              <a:rPr lang="en-US" sz="1200" b="0" i="0" u="none" strike="noStrike" dirty="0">
                <a:effectLst/>
                <a:latin typeface="+mn-lt"/>
              </a:rPr>
              <a:t>: The name of a player.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48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Tables: matches, players, </a:t>
            </a:r>
            <a:r>
              <a:rPr dirty="0" err="1"/>
              <a:t>ball_by_ball</a:t>
            </a:r>
            <a:r>
              <a:rPr dirty="0"/>
              <a:t>, venue, team, </a:t>
            </a:r>
            <a:r>
              <a:rPr dirty="0" err="1"/>
              <a:t>wicket_taken</a:t>
            </a:r>
            <a:endParaRPr dirty="0"/>
          </a:p>
          <a:p>
            <a:r>
              <a:rPr dirty="0"/>
              <a:t>Tools: SQL for data extraction, Excel for pivot tables &amp; charts</a:t>
            </a:r>
          </a:p>
          <a:p>
            <a:r>
              <a:rPr dirty="0"/>
              <a:t>Cleaned data inconsistencies (e.g., team name corrections)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665C-E962-105A-215D-FD9D50B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5E4888-5837-533B-2BDD-B9F1596B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4118" y="1590199"/>
            <a:ext cx="4668361" cy="4668361"/>
          </a:xfrm>
        </p:spPr>
      </p:pic>
    </p:spTree>
    <p:extLst>
      <p:ext uri="{BB962C8B-B14F-4D97-AF65-F5344CB8AC3E}">
        <p14:creationId xmlns:p14="http://schemas.microsoft.com/office/powerpoint/2010/main" val="7888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SQL queries for aggregation, joins, filtering, and grouping</a:t>
            </a:r>
          </a:p>
          <a:p>
            <a:r>
              <a:t>Created pivot tables and visual charts for key metrics</a:t>
            </a:r>
          </a:p>
          <a:p>
            <a:r>
              <a:t>Focus: wins/losses, batting &amp; bowling stats, venue influence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RCB Season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Query: Season-wise wins, losses, total matches</a:t>
            </a:r>
          </a:p>
          <a:p>
            <a:r>
              <a:t>Insight: Fluctuating performance; e.g., 2014 had 5W–9L, 2016 had 9W–7L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F1386B-F7EB-67BC-EC62-5C463379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50" y="3224586"/>
            <a:ext cx="5212618" cy="32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dirty="0"/>
              <a:t> Runs Scored by Batsmen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Query: </a:t>
            </a:r>
            <a:r>
              <a:rPr lang="en-US" dirty="0"/>
              <a:t>Sum</a:t>
            </a:r>
            <a:r>
              <a:rPr dirty="0"/>
              <a:t>(</a:t>
            </a:r>
            <a:r>
              <a:rPr dirty="0" err="1"/>
              <a:t>Runs_Scored</a:t>
            </a:r>
            <a:r>
              <a:rPr dirty="0"/>
              <a:t>) GROUP BY Striker</a:t>
            </a:r>
          </a:p>
          <a:p>
            <a:r>
              <a:rPr dirty="0"/>
              <a:t>Insight: Identified consistently high scorers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5CB658-4D62-7E35-D1C6-EE2DED5B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3071186"/>
            <a:ext cx="5405120" cy="3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786</Words>
  <Application>Microsoft Office PowerPoint</Application>
  <PresentationFormat>On-screen Show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RCB    Performance      Analysis</vt:lpstr>
      <vt:lpstr>Introduction &amp; Problem Statement</vt:lpstr>
      <vt:lpstr>Data Description</vt:lpstr>
      <vt:lpstr>Data Description</vt:lpstr>
      <vt:lpstr>Data &amp; Tools Used</vt:lpstr>
      <vt:lpstr>Database Schema</vt:lpstr>
      <vt:lpstr>Methodology</vt:lpstr>
      <vt:lpstr>RCB Season Performance Overview</vt:lpstr>
      <vt:lpstr>Most Runs Scored by Batsmen</vt:lpstr>
      <vt:lpstr>All-Rounder Analysis</vt:lpstr>
      <vt:lpstr>Venue-Wise RCB Performance</vt:lpstr>
      <vt:lpstr>Toss Decision vs Match Outcome</vt:lpstr>
      <vt:lpstr>Key Player Impact (Win %)</vt:lpstr>
      <vt:lpstr>Auction Strategy Recommendations</vt:lpstr>
      <vt:lpstr>Factors Behind High Scoring Matches</vt:lpstr>
      <vt:lpstr>Home Ground Advantage</vt:lpstr>
      <vt:lpstr>RCB’s Key Weaknesses</vt:lpstr>
      <vt:lpstr>Fixing Team Name Issues in Queries</vt:lpstr>
      <vt:lpstr>Conclusion</vt:lpstr>
      <vt:lpstr>References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2025-05-21T12:28:27Z</dcterms:modified>
  <cp:category/>
</cp:coreProperties>
</file>