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rjjPgV30xHWLLBKDb3HyPJmJG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will be a nice intro to the final robot you will be working</a:t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85e45e9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85e45e9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85e45e99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85e45e99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85e45e99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185e45e99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4e82018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84e82018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write your entire ROS Application in a single node but having multiple nodes ensuresthat if a node crashes it won't crash your entire ROS application.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207" name="Google Shape;207;g1184e82018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write your entire ROS Application in a single node but having multiple nodes ensures that if a node crashes it won't crash your entire ROS application.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256" name="Google Shape;25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84e820187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84e820187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84e820187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write your entire ROS Application in a single node but having multiple nodes ensures that if a node crashes it won't crash your entire ROS application.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write your entire ROS Application in a single node but having multiple nodes ensures that if a node crashes it won't crash your entire ROS application.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49" name="Google Shape;14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04" y="548640"/>
            <a:ext cx="1091360" cy="10882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538836" y="2875002"/>
            <a:ext cx="103323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 Operating System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72704" y="2508702"/>
            <a:ext cx="10817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NIT ConclaveX – Genesis ‘22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72704" y="4889782"/>
            <a:ext cx="10817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By, Robotics and Machine Intelligence (RMI)</a:t>
            </a:r>
            <a:endParaRPr/>
          </a:p>
        </p:txBody>
      </p:sp>
      <p:grpSp>
        <p:nvGrpSpPr>
          <p:cNvPr id="92" name="Google Shape;92;p1"/>
          <p:cNvGrpSpPr/>
          <p:nvPr/>
        </p:nvGrpSpPr>
        <p:grpSpPr>
          <a:xfrm>
            <a:off x="690664" y="3956217"/>
            <a:ext cx="2772383" cy="886523"/>
            <a:chOff x="2928026" y="1274323"/>
            <a:chExt cx="3677055" cy="1175810"/>
          </a:xfrm>
        </p:grpSpPr>
        <p:sp>
          <p:nvSpPr>
            <p:cNvPr id="93" name="Google Shape;93;p1"/>
            <p:cNvSpPr/>
            <p:nvPr/>
          </p:nvSpPr>
          <p:spPr>
            <a:xfrm>
              <a:off x="2928026" y="1274323"/>
              <a:ext cx="3677055" cy="1175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" name="Google Shape;9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88531" y="1416503"/>
              <a:ext cx="3356043" cy="8914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6356" y="4889775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Running Turtlesim in ROS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838200" y="1463782"/>
            <a:ext cx="71547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Turtlesim is a simple 2D graphical simulator which we are going to use to run the turtlebot.</a:t>
            </a:r>
            <a:endParaRPr b="0" i="0" sz="18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Open the terminal :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press </a:t>
            </a:r>
            <a:r>
              <a:rPr lang="en-US" sz="1800">
                <a:solidFill>
                  <a:schemeClr val="accent6"/>
                </a:solidFill>
              </a:rPr>
              <a:t>Ctrl +Alt +T</a:t>
            </a:r>
            <a:endParaRPr sz="1800">
              <a:solidFill>
                <a:schemeClr val="accent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-&gt;roscore </a:t>
            </a:r>
            <a:endParaRPr b="0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roscore </a:t>
            </a:r>
            <a:r>
              <a:rPr b="0" i="0" lang="en-US" sz="1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command starts master, parameter server, logging</a:t>
            </a:r>
            <a:endParaRPr b="0" i="0" sz="160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-&gt;rosrun turtlesim turtlesim_node</a:t>
            </a:r>
            <a:endParaRPr b="0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1195" y="2111632"/>
            <a:ext cx="3242009" cy="346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85e45e99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Controlling Turtle with Keyboard :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8" name="Google Shape;188;g1185e45e99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1800">
                <a:solidFill>
                  <a:schemeClr val="accent6"/>
                </a:solidFill>
              </a:rPr>
              <a:t>-&gt;roscore </a:t>
            </a:r>
            <a:endParaRPr sz="18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roscore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starts master, parameter server, logging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1800">
                <a:solidFill>
                  <a:schemeClr val="accent6"/>
                </a:solidFill>
              </a:rPr>
              <a:t>-&gt;rosrun turtlesim turtlesim_node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800">
                <a:solidFill>
                  <a:schemeClr val="accent6"/>
                </a:solidFill>
              </a:rPr>
            </a:br>
            <a:r>
              <a:rPr i="1" lang="en-US" sz="1800">
                <a:solidFill>
                  <a:schemeClr val="accent6"/>
                </a:solidFill>
              </a:rPr>
              <a:t>-&gt;rosrun turtlesim turtle_teleop_key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800"/>
            </a:br>
            <a:r>
              <a:rPr lang="en-US" sz="1800">
                <a:solidFill>
                  <a:schemeClr val="lt1"/>
                </a:solidFill>
              </a:rPr>
              <a:t>Now you must be able to control the 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turtlebot by pressing the arrow keys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 the terminal.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85e45e99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721895" y="872178"/>
            <a:ext cx="94809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a pretty good analogy for a robot. Here the turtlebot is a analogy for any robot that we might want to deploy.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turtle_teleop_key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analogy for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human controller/ autonomous algorithm that we wish to implement in our robot.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 the data of your key press is communicated from 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turtle_teleop_key 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 to 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turtlesim_node 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ROS.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turtlesim_node and the turtle_teleop_key node are </a:t>
            </a:r>
            <a:r>
              <a:rPr b="0" i="0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communicating with each other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over a </a:t>
            </a:r>
            <a:r>
              <a:rPr b="0" i="0" lang="en-US" sz="2000" u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ROS Topic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named </a:t>
            </a:r>
            <a:r>
              <a:rPr b="0" i="1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turtle1/cmd_vel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can say that 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turtle_teleop_key </a:t>
            </a:r>
            <a:r>
              <a:rPr b="1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publishes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key press data over the ROS topic, the node 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turtlesim_node 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subscribes to this topic.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Therefore by subscribing to this topic, the 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turtlesim_node 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able to use the data.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85e45e999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CHALLENGE !!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2" name="Google Shape;202;g1185e45e999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</a:rPr>
              <a:t>Try to draw </a:t>
            </a:r>
            <a:r>
              <a:rPr b="1" lang="en-US" sz="3900">
                <a:solidFill>
                  <a:srgbClr val="FF0000"/>
                </a:solidFill>
              </a:rPr>
              <a:t>“8”</a:t>
            </a:r>
            <a:r>
              <a:rPr lang="en-US" sz="3200">
                <a:solidFill>
                  <a:srgbClr val="FF0000"/>
                </a:solidFill>
              </a:rPr>
              <a:t> using turtle_teleop_key</a:t>
            </a:r>
            <a:endParaRPr sz="3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And post the image you’re getting in the Chatbox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To snip the image 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Press </a:t>
            </a:r>
            <a:r>
              <a:rPr lang="en-US">
                <a:solidFill>
                  <a:schemeClr val="accent6"/>
                </a:solidFill>
              </a:rPr>
              <a:t>Win+Shift+S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3" name="Google Shape;203;g1185e45e999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84e820187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ROS Launch Files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0" name="Google Shape;210;g1184e820187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g1184e820187_1_0"/>
          <p:cNvSpPr txBox="1"/>
          <p:nvPr/>
        </p:nvSpPr>
        <p:spPr>
          <a:xfrm>
            <a:off x="838201" y="1744356"/>
            <a:ext cx="68298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Launch files contain a list of all nodes and parameters that are to be launched together.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idea is to mention all the nodes that you want to run, all the config files that you want to load etc in a single file which you can run using 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roslaunch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command.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a launch file has been created for a project it can be launched using the following command.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0" i="1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roslaunch package_name file.launch</a:t>
            </a:r>
            <a:endParaRPr b="0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1184e82018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494" y="2092491"/>
            <a:ext cx="3861290" cy="357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4"/>
                </a:solidFill>
              </a:rPr>
              <a:t>How is Subscribing and Publishing Done?</a:t>
            </a:r>
            <a:endParaRPr sz="4000">
              <a:solidFill>
                <a:schemeClr val="accent4"/>
              </a:solidFill>
            </a:endParaRPr>
          </a:p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838200" y="1573731"/>
            <a:ext cx="105156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assume our python node is “listener”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rospy.init_node('listener', anonymous=True) 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initializing the node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subscribes to a topic “chatter”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 type : String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Callback : this function is called whenever the node receives new messages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pub = rospy.Publisher('chatter', String, callback)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— Getting data from chatter topic </a:t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then publish data to the topic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hello_str = "hello world"</a:t>
            </a:r>
            <a:endParaRPr i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pub.publish(hello_str)</a:t>
            </a:r>
            <a:endParaRPr i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Catkin Workspace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838200" y="2117557"/>
            <a:ext cx="10515599" cy="4059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catkin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 official build system of ROS and the successor to the original ROS build system, rosbuild.</a:t>
            </a:r>
            <a:endParaRPr i="0" sz="20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a catkin workspace there are three directories:</a:t>
            </a:r>
            <a:endParaRPr b="0" sz="20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src - The src folder contains the source code of catkin packages.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- The build folder is where CMake is invoked to build the catkin packages in the src folder.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 - The development folder (or devel folder) is where built targets are placed before being installed.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Creating a Catkin Workspace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2" name="Google Shape;2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838200" y="1955145"/>
            <a:ext cx="1051559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catkin workspace is required to run ROS.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create a Catkin workspace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your environment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1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-&gt;source /opt/ros/melodic/setup.bash</a:t>
            </a:r>
            <a:endParaRPr b="0" i="1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Let's create and build a catkin workspace: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1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-&gt;cd ~/catkin_ws/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1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-&gt;catkin_make</a:t>
            </a:r>
            <a:endParaRPr b="0" i="1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catkin_make command is a convenience tool for working with catkin workspaces. Running it the first time in your workspace, it will create a CMakeLists.txt link in your 'src' folder.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Creating a Catkin Workspace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838200" y="1744356"/>
            <a:ext cx="1051560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 to make your workspace visible to ROS. Source the setup file in the devel directory.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source ~/catkin_ws/devel/setup.bash</a:t>
            </a:r>
            <a:endParaRPr b="0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 startAt="2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setup.bash file of your workspace must be source every time when you want to use ROS packages created inside this workspace.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 startAt="2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save typing, add this to your .bashrc</a:t>
            </a:r>
            <a:endParaRPr b="0" i="0" sz="20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-&gt;gedit ~/.bashrc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2. Add to the end of the file: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-&gt;source ~/catkin_ws/devel/setup.bash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Save and close the editor.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713874" y="1031815"/>
            <a:ext cx="9268326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Package: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in ROS is organized in packages. A package might contain ROS nodes, a ROS-independent library, a dataset, configuration files, a third-party piece of software, or anything else that logically constitutes a useful module.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Creating a ROS Package - catkin_create_pkg: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1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-&gt;cd ~/catkin_ws/src </a:t>
            </a:r>
            <a:r>
              <a:rPr b="0" i="1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1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-&gt;catkin_create_pkg pkg_ros_basics std_msgs rospy roscpp</a:t>
            </a:r>
            <a:endParaRPr b="0" i="1" sz="2000" u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catkin_create_pkg requires that you give it a package_name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optionally a list of dependencies on which that package depends.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-&gt;catkin_create_pkg &lt;package_name&gt; [depend1] [depend2] [depend3]</a:t>
            </a:r>
            <a:endParaRPr b="0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56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What is ROS?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95875" y="1211050"/>
            <a:ext cx="73854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framework for programming robots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ROS is used as a framework which allows us to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 different parts of a robot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together to build a modular system which can function as a single inter-linked unit.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has a suite of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simulation/visualisation tools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simulate the performance of the robot.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Consists of infrastructure, tools, capabilities, and ecosystem (open source)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Agent based (nodes)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Message passing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Publish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Subscribe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Supports numerous programming languages (C++, Python, java)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8223697" y="1914240"/>
            <a:ext cx="3130103" cy="1000911"/>
            <a:chOff x="2928026" y="1274323"/>
            <a:chExt cx="3677055" cy="1175810"/>
          </a:xfrm>
        </p:grpSpPr>
        <p:sp>
          <p:nvSpPr>
            <p:cNvPr id="104" name="Google Shape;104;p2"/>
            <p:cNvSpPr/>
            <p:nvPr/>
          </p:nvSpPr>
          <p:spPr>
            <a:xfrm>
              <a:off x="2928026" y="1274323"/>
              <a:ext cx="3677055" cy="1175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88531" y="1416503"/>
              <a:ext cx="3356043" cy="8914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3697" y="3036182"/>
            <a:ext cx="3114592" cy="227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8170943" y="5286585"/>
            <a:ext cx="3220099" cy="8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meta-operating system for robots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820" y="1976688"/>
            <a:ext cx="8960360" cy="383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561473" y="1866983"/>
            <a:ext cx="7732295" cy="37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en-US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instance, let's say we have two Nodes; a Camera node and an Image_viewer node. A typical sequence of events would start with Camera notifying the master that it wants to publish images on the topic "images":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Now, Camera publishes images to the "images" topic, but nobody is subscribing to that topic yet so no data is actually sent. Now, Image_viewer wants to subscribe to the topic "images" to see if there's maybe some images there:</a:t>
            </a:r>
            <a:endParaRPr/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9162" y="1866983"/>
            <a:ext cx="2886075" cy="17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9162" y="3731307"/>
            <a:ext cx="2886074" cy="228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689811" y="2636057"/>
            <a:ext cx="7010400" cy="280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 that the topic "images" has both a  publisher and a subscriber, the master node notifies Camera and Image_viewer about each other's existence so that they can start transferring images to one another: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1" y="2343150"/>
            <a:ext cx="3124200" cy="293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Gazebo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4" name="Google Shape;2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0" y="2103773"/>
            <a:ext cx="30670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6750" y="3793623"/>
            <a:ext cx="3067050" cy="171754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 txBox="1"/>
          <p:nvPr/>
        </p:nvSpPr>
        <p:spPr>
          <a:xfrm>
            <a:off x="838199" y="2136338"/>
            <a:ext cx="7182853" cy="4190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Gazebo is a multi robot simulator 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can accurately simulate population of robots, sensors and objects in 3D world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Includes accurate simulation of rigid body physics and sensor feedback. 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code to operate on a physical robot to be executed in artificial environment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chart&#10;&#10;Description automatically generated with medium confidence" id="283" name="Google Shape;2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293" y="629224"/>
            <a:ext cx="9090486" cy="559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Gazebo Features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89" name="Google Shape;28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838200" y="1260005"/>
            <a:ext cx="10631905" cy="585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Dynamics Simulation 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Direct control over physics engine parameters</a:t>
            </a:r>
            <a:endParaRPr b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Building editor 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Create 3D model of buildings and objects from simple shapes to terrain within gazebo without a line of code </a:t>
            </a:r>
            <a:endParaRPr b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Advanced 3D graphics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State of art GPU shaders generate realistic lighting and shadows</a:t>
            </a:r>
            <a:endParaRPr b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Support for laser range finders, 2D cameras, Kinect style sensors, contact sensors and RFID sensors</a:t>
            </a:r>
            <a:endParaRPr b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Environments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Many robots including PR2, TurtleBot, generic robot arms and grippers. </a:t>
            </a:r>
            <a:endParaRPr b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World Description File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6" name="Google Shape;29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838200" y="2130693"/>
            <a:ext cx="10515599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world description file consist of all the elements in a simulation, including robots , lights, sensors and objects 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formatted using SDF  (simulation description format) .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SDF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Its an XML file. It contains description from world level to robot level, which includes: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Lighting, shadows, sky properties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Physics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Gravity, physics engine, time step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Collection of links, Collision objects, joints and sensors 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Lights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Point, spot, directional light sources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World, model, sensor and system plugins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Spawning Objects in Gazebo</a:t>
            </a:r>
            <a:endParaRPr/>
          </a:p>
        </p:txBody>
      </p:sp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1) Start simulation of empty world: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	</a:t>
            </a:r>
            <a:r>
              <a:rPr i="1" lang="en-US">
                <a:solidFill>
                  <a:schemeClr val="accent6"/>
                </a:solidFill>
              </a:rPr>
              <a:t>$ rosrun gazebo_ros gazebo</a:t>
            </a:r>
            <a:endParaRPr>
              <a:solidFill>
                <a:schemeClr val="accent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This patch runs both gazebo server and GUI  Opens a empty world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To load a saved world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br>
              <a:rPr lang="en-US">
                <a:solidFill>
                  <a:schemeClr val="accent6"/>
                </a:solidFill>
              </a:rPr>
            </a:br>
            <a:r>
              <a:rPr lang="en-US">
                <a:solidFill>
                  <a:schemeClr val="accent6"/>
                </a:solidFill>
              </a:rPr>
              <a:t>	</a:t>
            </a:r>
            <a:r>
              <a:rPr i="1" lang="en-US">
                <a:solidFill>
                  <a:schemeClr val="accent6"/>
                </a:solidFill>
              </a:rPr>
              <a:t>$ gazebo my_world.sdf</a:t>
            </a:r>
            <a:endParaRPr>
              <a:solidFill>
                <a:schemeClr val="accent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The world file should be in the working directory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URDF file, Just like SDF: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URDF file is used to represent a robot model. 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can only specify kinematics and dynamics of single robot in isolation.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consists of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number of links in a bot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inertial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origin – pose of inertial reference frame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inertia – rotational inertia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 visual properties of the link like the shape 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origin 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geometry 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collision</a:t>
            </a: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</a:rPr>
              <a:t>2)  Creating a simple box URDF :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18" name="Google Shape;318;p27"/>
          <p:cNvSpPr txBox="1"/>
          <p:nvPr>
            <p:ph idx="1" type="body"/>
          </p:nvPr>
        </p:nvSpPr>
        <p:spPr>
          <a:xfrm>
            <a:off x="838200" y="1497599"/>
            <a:ext cx="105156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&lt;robot name="simple_box"&gt;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 2   &lt;link name="my_box"&gt;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 3     &lt;inertial&gt;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 4       &lt;origin xyz="2 0 0" /&gt; 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 5       &lt;mass value="1.0" /&gt;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 6       &lt;inertia  ixx="1.0" ixy="0.0"  ixz="0.0"  iyy="100.0"  iyz="0.0"  izz="1.0" /&gt;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 7     &lt;/inertial&gt;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 8     &lt;visual&gt;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 9       &lt;origin xyz="2 0 0"/&gt;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10       &lt;geometry&gt;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11         &lt;box size="1 1 2" /&gt;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12       &lt;/geometry&gt;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13     &lt;/visual&gt;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14     &lt;collision&gt;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15       &lt;origin xyz="2 0 0"/&gt;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16       &lt;geometry&gt;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17         &lt;box size="1 1 2" /&gt;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18       &lt;/geometry&gt;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19     &lt;/collision&gt;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20   &lt;/link&gt;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21   &lt;gazebo reference="my_box"&gt;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22     &lt;material&gt;Gazebo/Blue&lt;/material&gt;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23   &lt;/gazebo&gt;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24 &lt;/robot&gt;</a:t>
            </a:r>
            <a:endParaRPr sz="7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br>
              <a:rPr lang="en-US"/>
            </a:br>
            <a:endParaRPr/>
          </a:p>
        </p:txBody>
      </p:sp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7452360" y="3817620"/>
            <a:ext cx="37033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naming this file as object.urdf 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dimension of this box is 1*1*2 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adding collision object to it, to avoid collision, which may be the same size or larger compared to the object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What is ROS?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475778" y="1377868"/>
            <a:ext cx="11360800" cy="5167311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-448721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 level device abstraction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Joystick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Laser Scanners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448721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building blocks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Coordinate system transforms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 tools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Debugging tools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Robust navigation stack (SLAM with loop closure)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path planning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recognition</a:t>
            </a:r>
            <a:endParaRPr/>
          </a:p>
          <a:p>
            <a:pPr indent="-423323" lvl="1" marL="121917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161358" y="1889131"/>
            <a:ext cx="2135900" cy="101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building blocks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161358" y="3125506"/>
            <a:ext cx="2135900" cy="10108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software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8460372" y="2661957"/>
            <a:ext cx="723600" cy="6500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9320838" y="2661957"/>
            <a:ext cx="2032962" cy="650079"/>
            <a:chOff x="2928026" y="1274323"/>
            <a:chExt cx="3677055" cy="1175810"/>
          </a:xfrm>
        </p:grpSpPr>
        <p:sp>
          <p:nvSpPr>
            <p:cNvPr id="119" name="Google Shape;119;p3"/>
            <p:cNvSpPr/>
            <p:nvPr/>
          </p:nvSpPr>
          <p:spPr>
            <a:xfrm>
              <a:off x="2928026" y="1274323"/>
              <a:ext cx="3677055" cy="1175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88531" y="1416503"/>
              <a:ext cx="3356043" cy="891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3) Spawn model in simulation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spawn above URDF object at height z = 1 meter and assign the name of the model in simulation to be my_object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r>
              <a:rPr i="1" lang="en-US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rosrun gazebo spawn_model -file `pwd`/object.urdf -urdf -z 1 -model my_object</a:t>
            </a:r>
            <a:endParaRPr>
              <a:solidFill>
                <a:schemeClr val="accent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</p:txBody>
      </p:sp>
      <p:sp>
        <p:nvSpPr>
          <p:cNvPr id="327" name="Google Shape;32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lh5.googleusercontent.com/i0CgaUph9L2wQJ1XH0BC5HzDQiUXVCKi_QLdFnAnllsvjY1u_aYNnkLjuZX-CLKUriZg7Nrxk051dmzhO0AT0eIRHluLIjwB7ooEATBfFPS2D_8V4Y4dg_u4B5THISV_SrSFP0UgK-MT" id="328" name="Google Shape;3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8855" y="3711574"/>
            <a:ext cx="4781550" cy="30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type="title"/>
          </p:nvPr>
        </p:nvSpPr>
        <p:spPr>
          <a:xfrm>
            <a:off x="838200" y="25825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Thank You !!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4" name="Google Shape;33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4e820187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Building Blocks of ROS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7" name="Google Shape;127;g1184e820187_4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Node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Messages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Topics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Master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g1184e820187_4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g1184e820187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300" y="2408729"/>
            <a:ext cx="6882500" cy="30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604225" y="396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Building Blocks of ROS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114000" y="1766700"/>
            <a:ext cx="5932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Node: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ROS Node is a piece of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software/executable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uses ROS to communicate with other ROS Nodes.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if you have a </a:t>
            </a:r>
            <a:r>
              <a:rPr b="1" lang="en-US" sz="2000">
                <a:solidFill>
                  <a:schemeClr val="accent1"/>
                </a:solidFill>
              </a:rPr>
              <a:t>wall-following robot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then one ROS Node could get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distance sensor values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another node can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control the motors of the robot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So, these two nodes will communicate with each other in order to move the robot</a:t>
            </a:r>
            <a:r>
              <a:rPr lang="en-US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969400" y="1766700"/>
            <a:ext cx="59322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Messages: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information/data transmitted from one node to another is called as messages in ROS.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ROS messages are defined by the type of message and the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format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Following the previous example, if we have a </a:t>
            </a:r>
            <a:r>
              <a:rPr b="1" lang="en-US" sz="2000">
                <a:solidFill>
                  <a:schemeClr val="accent1"/>
                </a:solidFill>
              </a:rPr>
              <a:t>wall-following robot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then one ROS node publishes the distance sensor values in a topic called 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sensor_values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another node subscribes to this topic to receive the distance sensor values.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549125" y="166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Building Blocks of ROS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4" name="Google Shape;1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322475" y="1821625"/>
            <a:ext cx="10968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Topics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information in ROS is transmitted through something called a topic.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nodes that transmit data publish the topic name and the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type of message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be sent.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Another node can subscribe to a topic and transmitted messages on that topic are received by the node subscribing.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Following the previous example, if we have a </a:t>
            </a:r>
            <a:r>
              <a:rPr b="1" lang="en-US" sz="2000">
                <a:solidFill>
                  <a:schemeClr val="accent1"/>
                </a:solidFill>
              </a:rPr>
              <a:t>wall-following robot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then one ROS node publishes the distance sensor values in a topic called </a:t>
            </a:r>
            <a:r>
              <a:rPr i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sensor_values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another node subscribes to this topic to receive the distance sensor values.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Building Blocks of ROS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2" name="Google Shape;15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838200" y="1630046"/>
            <a:ext cx="4986400" cy="48628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Master: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ROS Master allows us to setup and establish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communication between different nodes and services.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tracks publishers and subscribers to topics as well as services.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role of the ROS Master is to enable individual ROS nodes to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locate one another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Once these nodes have located each other they communicate with each other peer-to-peer.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218" y="2865953"/>
            <a:ext cx="5233582" cy="235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433124" y="864525"/>
            <a:ext cx="6467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Publisher can publish to one or more Topic and a Subscriber can subscribe to one or more Topic.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Publish/Subscribe Tools: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rosnode list - lists </a:t>
            </a:r>
            <a:r>
              <a:rPr lang="en-US" sz="1800">
                <a:solidFill>
                  <a:srgbClr val="FFFFFF"/>
                </a:solidFill>
              </a:rPr>
              <a:t>all the active nodes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rosnode info </a:t>
            </a:r>
            <a:r>
              <a:rPr b="1" i="0" lang="en-US" sz="1800" u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/some_node - </a:t>
            </a:r>
            <a:r>
              <a:rPr b="1" lang="en-US" sz="1800">
                <a:solidFill>
                  <a:schemeClr val="lt1"/>
                </a:solidFill>
              </a:rPr>
              <a:t>info about particular node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rostopic list - lists all the topics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rostopic  info </a:t>
            </a:r>
            <a:r>
              <a:rPr b="1" i="0" lang="en-US" sz="1800" u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/some_topic - </a:t>
            </a:r>
            <a:r>
              <a:rPr b="1" lang="en-US" sz="1800">
                <a:solidFill>
                  <a:schemeClr val="lt1"/>
                </a:solidFill>
              </a:rPr>
              <a:t>info about particular topic</a:t>
            </a:r>
            <a:endParaRPr sz="1800">
              <a:solidFill>
                <a:srgbClr val="FE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rostopic echo </a:t>
            </a:r>
            <a:r>
              <a:rPr b="1" i="0" lang="en-US" sz="1800" u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/some_topic -</a:t>
            </a:r>
            <a:r>
              <a:rPr b="1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prints t</a:t>
            </a:r>
            <a:r>
              <a:rPr b="1" lang="en-US" sz="1800">
                <a:solidFill>
                  <a:schemeClr val="lt1"/>
                </a:solidFill>
              </a:rPr>
              <a:t>he info in real time </a:t>
            </a:r>
            <a:endParaRPr b="1" i="0" sz="18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300" y="1913563"/>
            <a:ext cx="2338277" cy="24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4200" y="626837"/>
            <a:ext cx="3186364" cy="116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1204" y="4474464"/>
            <a:ext cx="4885773" cy="2153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433136" y="4074364"/>
            <a:ext cx="2464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Ex: SLAM Algorithm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606670" y="3299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ROS for Communication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139" y="2180971"/>
            <a:ext cx="4857161" cy="324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670" y="2180971"/>
            <a:ext cx="5996353" cy="324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2022-03-02T11:21:49Z</dcterms:created>
  <dc:creator>Guru Vishnu M</dc:creator>
</cp:coreProperties>
</file>