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68" r:id="rId5"/>
    <p:sldId id="287" r:id="rId6"/>
    <p:sldId id="288" r:id="rId7"/>
    <p:sldId id="291" r:id="rId8"/>
    <p:sldId id="292" r:id="rId9"/>
    <p:sldId id="267" r:id="rId10"/>
    <p:sldId id="257" r:id="rId11"/>
    <p:sldId id="259" r:id="rId12"/>
    <p:sldId id="258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89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57" autoAdjust="0"/>
  </p:normalViewPr>
  <p:slideViewPr>
    <p:cSldViewPr snapToGrid="0">
      <p:cViewPr varScale="1">
        <p:scale>
          <a:sx n="64" d="100"/>
          <a:sy n="64" d="100"/>
        </p:scale>
        <p:origin x="94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7925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7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11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0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42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68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3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6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137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hnamandhane/module3_XenonStack#readm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rishnamandhane/module3_XenonStack.git" TargetMode="External"/><Relationship Id="rId5" Type="http://schemas.openxmlformats.org/officeDocument/2006/relationships/hyperlink" Target="https://github.com/krishnamandhane/module3_XenonStack/blob/main/internsctl" TargetMode="External"/><Relationship Id="rId4" Type="http://schemas.openxmlformats.org/officeDocument/2006/relationships/hyperlink" Target="https://github.com/krishnamandhane/module3_XenonStack/blob/main/helpPage.tx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B434D8-4E07-358B-C77C-4A9FBCC14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5942" y="796472"/>
            <a:ext cx="3773714" cy="858157"/>
          </a:xfrm>
        </p:spPr>
        <p:txBody>
          <a:bodyPr/>
          <a:lstStyle/>
          <a:p>
            <a:r>
              <a:rPr lang="en-US" b="1" i="0" dirty="0">
                <a:effectLst/>
              </a:rPr>
              <a:t>Module 3</a:t>
            </a:r>
            <a:r>
              <a:rPr lang="en-US" b="1" i="0">
                <a:effectLst/>
              </a:rPr>
              <a:t>: C3</a:t>
            </a:r>
            <a:br>
              <a:rPr lang="en-US" b="0" i="0" dirty="0">
                <a:effectLst/>
              </a:rPr>
            </a:br>
            <a:endParaRPr lang="en-US" dirty="0"/>
          </a:p>
        </p:txBody>
      </p:sp>
      <p:sp>
        <p:nvSpPr>
          <p:cNvPr id="14" name="Subtitle 10">
            <a:extLst>
              <a:ext uri="{FF2B5EF4-FFF2-40B4-BE49-F238E27FC236}">
                <a16:creationId xmlns:a16="http://schemas.microsoft.com/office/drawing/2014/main" id="{21A78162-D25A-7B31-4A36-8E97AAADB408}"/>
              </a:ext>
            </a:extLst>
          </p:cNvPr>
          <p:cNvSpPr txBox="1">
            <a:spLocks/>
          </p:cNvSpPr>
          <p:nvPr/>
        </p:nvSpPr>
        <p:spPr>
          <a:xfrm>
            <a:off x="493485" y="4386942"/>
            <a:ext cx="5718629" cy="20102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Presented By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Krishna Mandhane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Associate Software Engineer Trainee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XenonStack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17895F-DA4E-14C3-CB40-82CB1D06880C}"/>
              </a:ext>
            </a:extLst>
          </p:cNvPr>
          <p:cNvSpPr txBox="1"/>
          <p:nvPr/>
        </p:nvSpPr>
        <p:spPr>
          <a:xfrm>
            <a:off x="635725" y="1341120"/>
            <a:ext cx="586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Snapshot of 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`internsctl cpu getinfo`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4758D3C-AC1D-2725-3D23-3F32CF2715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700" y="564218"/>
            <a:ext cx="6877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Section B Part1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778577-4B77-28A5-808B-2AED45FA7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91" y="1832724"/>
            <a:ext cx="8450217" cy="45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7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17895F-DA4E-14C3-CB40-82CB1D06880C}"/>
              </a:ext>
            </a:extLst>
          </p:cNvPr>
          <p:cNvSpPr txBox="1"/>
          <p:nvPr/>
        </p:nvSpPr>
        <p:spPr>
          <a:xfrm>
            <a:off x="635725" y="1341120"/>
            <a:ext cx="586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Snapshot of 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`internsctl memory getinfo`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4758D3C-AC1D-2725-3D23-3F32CF2715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700" y="564218"/>
            <a:ext cx="6877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Section B Part1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9BD10-524F-0A20-AE4D-9AE4AC623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20" y="2568879"/>
            <a:ext cx="9998563" cy="14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8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17895F-DA4E-14C3-CB40-82CB1D06880C}"/>
              </a:ext>
            </a:extLst>
          </p:cNvPr>
          <p:cNvSpPr txBox="1"/>
          <p:nvPr/>
        </p:nvSpPr>
        <p:spPr>
          <a:xfrm>
            <a:off x="635725" y="1341120"/>
            <a:ext cx="850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Snapshot of 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`internsctl user create &lt;UserName&gt;`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4758D3C-AC1D-2725-3D23-3F32CF2715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700" y="564218"/>
            <a:ext cx="6877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Section B Part2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B2A43-5A7A-91BF-8A72-9524E8C58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62" y="2139532"/>
            <a:ext cx="8003276" cy="40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8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17895F-DA4E-14C3-CB40-82CB1D06880C}"/>
              </a:ext>
            </a:extLst>
          </p:cNvPr>
          <p:cNvSpPr txBox="1"/>
          <p:nvPr/>
        </p:nvSpPr>
        <p:spPr>
          <a:xfrm>
            <a:off x="635725" y="1341120"/>
            <a:ext cx="850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Snapshot of 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`internsctl user list`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4758D3C-AC1D-2725-3D23-3F32CF2715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700" y="564218"/>
            <a:ext cx="6877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Section B Part2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C9034-552A-0D79-FC42-DC2A2764A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510" y="1987451"/>
            <a:ext cx="4072980" cy="447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9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17895F-DA4E-14C3-CB40-82CB1D06880C}"/>
              </a:ext>
            </a:extLst>
          </p:cNvPr>
          <p:cNvSpPr txBox="1"/>
          <p:nvPr/>
        </p:nvSpPr>
        <p:spPr>
          <a:xfrm>
            <a:off x="635725" y="1341120"/>
            <a:ext cx="850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Snapshot of 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`internsctl user list –-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-only`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4758D3C-AC1D-2725-3D23-3F32CF2715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700" y="564218"/>
            <a:ext cx="6877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Section B Part2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0158F-155E-6299-40A4-33BDB12A0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13" y="2581483"/>
            <a:ext cx="10142774" cy="18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7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17895F-DA4E-14C3-CB40-82CB1D06880C}"/>
              </a:ext>
            </a:extLst>
          </p:cNvPr>
          <p:cNvSpPr txBox="1"/>
          <p:nvPr/>
        </p:nvSpPr>
        <p:spPr>
          <a:xfrm>
            <a:off x="635725" y="1341120"/>
            <a:ext cx="850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Snapshot of 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`internsctl file getinfo hello.txt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4758D3C-AC1D-2725-3D23-3F32CF2715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700" y="564218"/>
            <a:ext cx="6877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Section B Part3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70123-0260-3E19-E98F-E2706776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17" y="2799363"/>
            <a:ext cx="9520365" cy="17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29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17895F-DA4E-14C3-CB40-82CB1D06880C}"/>
              </a:ext>
            </a:extLst>
          </p:cNvPr>
          <p:cNvSpPr txBox="1"/>
          <p:nvPr/>
        </p:nvSpPr>
        <p:spPr>
          <a:xfrm>
            <a:off x="635725" y="1341120"/>
            <a:ext cx="8508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Snapshot of 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`internsctl file getinfo --size hello.txt`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        `internsctl file getinfo –-permissions hello.txt`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        `internsctl file getinfo –o hello.txt`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        `internsctl file getinfo –m hello.txt`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4758D3C-AC1D-2725-3D23-3F32CF2715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700" y="564218"/>
            <a:ext cx="6877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Section B Part3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D6F502-0B49-0DAF-CF0F-9ECE9C86A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58" y="3429000"/>
            <a:ext cx="7411484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39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9A78-4F88-1EB8-0E70-FE796B66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66336" cy="64008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</a:rPr>
              <a:t>What Technical Debt Is And How It's Measured ?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8E370-E91C-48B0-A07B-4D0F9C7B1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19" y="1410335"/>
            <a:ext cx="10869961" cy="48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1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174A97-D9D2-57FF-B224-B0F16022B599}"/>
              </a:ext>
            </a:extLst>
          </p:cNvPr>
          <p:cNvSpPr txBox="1"/>
          <p:nvPr/>
        </p:nvSpPr>
        <p:spPr>
          <a:xfrm>
            <a:off x="4049486" y="1810971"/>
            <a:ext cx="47316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5894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5F13A120-EFEB-5B2A-A9F7-EEA33158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9C3A697-499D-9F24-5983-C828E6FF7723}"/>
              </a:ext>
            </a:extLst>
          </p:cNvPr>
          <p:cNvSpPr txBox="1">
            <a:spLocks/>
          </p:cNvSpPr>
          <p:nvPr/>
        </p:nvSpPr>
        <p:spPr>
          <a:xfrm>
            <a:off x="521208" y="1919574"/>
            <a:ext cx="8924442" cy="46178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dirty="0">
                <a:solidFill>
                  <a:srgbClr val="222222"/>
                </a:solidFill>
                <a:effectLst/>
                <a:latin typeface="+mj-lt"/>
              </a:rPr>
              <a:t>How to Automate Business Processes ?</a:t>
            </a:r>
          </a:p>
          <a:p>
            <a:endParaRPr lang="en-US" dirty="0">
              <a:solidFill>
                <a:srgbClr val="222222"/>
              </a:solidFill>
              <a:latin typeface="+mj-lt"/>
            </a:endParaRPr>
          </a:p>
          <a:p>
            <a:r>
              <a:rPr lang="en-US" i="0" dirty="0">
                <a:solidFill>
                  <a:srgbClr val="222222"/>
                </a:solidFill>
                <a:effectLst/>
                <a:latin typeface="+mj-lt"/>
              </a:rPr>
              <a:t>Task</a:t>
            </a:r>
          </a:p>
          <a:p>
            <a:endParaRPr lang="en-US" i="0" dirty="0">
              <a:solidFill>
                <a:srgbClr val="222222"/>
              </a:solidFill>
              <a:effectLst/>
              <a:latin typeface="+mj-lt"/>
            </a:endParaRPr>
          </a:p>
          <a:p>
            <a:r>
              <a:rPr lang="en-US" i="0" dirty="0">
                <a:solidFill>
                  <a:srgbClr val="222222"/>
                </a:solidFill>
                <a:effectLst/>
                <a:latin typeface="+mj-lt"/>
              </a:rPr>
              <a:t>What Technical Debt Is And How It's Measured ?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460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B570-155F-BEDB-D033-62D0009C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</a:rPr>
              <a:t>How to Automate Business Processes ?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F6366E-DED1-7BF3-D3E5-86C8E2F1E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5" y="1480022"/>
            <a:ext cx="11488409" cy="476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5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7C23-1CFF-5E9C-4CA9-9DD2C7F6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Manual (man) page setup of internsctl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F78EA4-A30F-04B9-7790-ADED7C142742}"/>
              </a:ext>
            </a:extLst>
          </p:cNvPr>
          <p:cNvSpPr/>
          <p:nvPr/>
        </p:nvSpPr>
        <p:spPr>
          <a:xfrm>
            <a:off x="627744" y="3051630"/>
            <a:ext cx="10668000" cy="2931886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667A56-CE0F-90AE-6224-C0BFE92528A4}"/>
              </a:ext>
            </a:extLst>
          </p:cNvPr>
          <p:cNvSpPr/>
          <p:nvPr/>
        </p:nvSpPr>
        <p:spPr>
          <a:xfrm>
            <a:off x="1259115" y="3429000"/>
            <a:ext cx="1756229" cy="812800"/>
          </a:xfrm>
          <a:prstGeom prst="rect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1CA37A-5A6C-BFA7-0E5B-C587329B6DD6}"/>
              </a:ext>
            </a:extLst>
          </p:cNvPr>
          <p:cNvSpPr/>
          <p:nvPr/>
        </p:nvSpPr>
        <p:spPr>
          <a:xfrm>
            <a:off x="1259115" y="4706256"/>
            <a:ext cx="1756229" cy="812800"/>
          </a:xfrm>
          <a:prstGeom prst="rect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A51522-8E96-521C-1BDF-5503A7D6D3FE}"/>
              </a:ext>
            </a:extLst>
          </p:cNvPr>
          <p:cNvSpPr/>
          <p:nvPr/>
        </p:nvSpPr>
        <p:spPr>
          <a:xfrm>
            <a:off x="8519885" y="3450771"/>
            <a:ext cx="1756229" cy="812800"/>
          </a:xfrm>
          <a:prstGeom prst="rect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073F5-562C-1679-D06E-31F4B6A2C4A8}"/>
              </a:ext>
            </a:extLst>
          </p:cNvPr>
          <p:cNvSpPr/>
          <p:nvPr/>
        </p:nvSpPr>
        <p:spPr>
          <a:xfrm>
            <a:off x="6096000" y="3429000"/>
            <a:ext cx="1756229" cy="812800"/>
          </a:xfrm>
          <a:prstGeom prst="rect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2D3422-BCF4-82A9-89B4-3BA56260380C}"/>
              </a:ext>
            </a:extLst>
          </p:cNvPr>
          <p:cNvSpPr/>
          <p:nvPr/>
        </p:nvSpPr>
        <p:spPr>
          <a:xfrm>
            <a:off x="3683000" y="3450771"/>
            <a:ext cx="1756229" cy="812800"/>
          </a:xfrm>
          <a:prstGeom prst="rect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9D3565-B6EB-4ADE-E5EA-21712CC9B726}"/>
              </a:ext>
            </a:extLst>
          </p:cNvPr>
          <p:cNvSpPr/>
          <p:nvPr/>
        </p:nvSpPr>
        <p:spPr>
          <a:xfrm>
            <a:off x="6095999" y="4706256"/>
            <a:ext cx="1756229" cy="812800"/>
          </a:xfrm>
          <a:prstGeom prst="rect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7D942-5893-840E-2F0B-A6EDC976A925}"/>
              </a:ext>
            </a:extLst>
          </p:cNvPr>
          <p:cNvSpPr/>
          <p:nvPr/>
        </p:nvSpPr>
        <p:spPr>
          <a:xfrm>
            <a:off x="3677557" y="4706256"/>
            <a:ext cx="1756229" cy="812800"/>
          </a:xfrm>
          <a:prstGeom prst="rect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89F1FD-E780-6E5C-D330-96F38722AFDD}"/>
              </a:ext>
            </a:extLst>
          </p:cNvPr>
          <p:cNvSpPr/>
          <p:nvPr/>
        </p:nvSpPr>
        <p:spPr>
          <a:xfrm>
            <a:off x="8519885" y="4703571"/>
            <a:ext cx="1756229" cy="812800"/>
          </a:xfrm>
          <a:prstGeom prst="rect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918996-214F-AE0B-B790-5D7683B0D3E6}"/>
              </a:ext>
            </a:extLst>
          </p:cNvPr>
          <p:cNvSpPr/>
          <p:nvPr/>
        </p:nvSpPr>
        <p:spPr>
          <a:xfrm>
            <a:off x="7984670" y="2334114"/>
            <a:ext cx="1070430" cy="500741"/>
          </a:xfrm>
          <a:prstGeom prst="rect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CC8F5E-7185-015B-DEFB-39EFB637AFB4}"/>
              </a:ext>
            </a:extLst>
          </p:cNvPr>
          <p:cNvSpPr/>
          <p:nvPr/>
        </p:nvSpPr>
        <p:spPr>
          <a:xfrm>
            <a:off x="1407886" y="3556000"/>
            <a:ext cx="1364343" cy="31931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Internsctl.1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D5F406-0913-C8FF-802C-D8F0FA1D7BED}"/>
              </a:ext>
            </a:extLst>
          </p:cNvPr>
          <p:cNvSpPr/>
          <p:nvPr/>
        </p:nvSpPr>
        <p:spPr>
          <a:xfrm>
            <a:off x="7984670" y="1714566"/>
            <a:ext cx="1070430" cy="46177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8010B4-CF1B-E830-CF8B-BEB8F4BDD7B0}"/>
              </a:ext>
            </a:extLst>
          </p:cNvPr>
          <p:cNvSpPr txBox="1"/>
          <p:nvPr/>
        </p:nvSpPr>
        <p:spPr>
          <a:xfrm>
            <a:off x="9397999" y="2426964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C8B7C0-ECEA-B65D-EDD8-005E5F2057A6}"/>
              </a:ext>
            </a:extLst>
          </p:cNvPr>
          <p:cNvSpPr txBox="1"/>
          <p:nvPr/>
        </p:nvSpPr>
        <p:spPr>
          <a:xfrm>
            <a:off x="9397999" y="1775153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E91803-B4D6-955D-BF3D-DC06F24ABA2E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 flipV="1">
            <a:off x="9055100" y="1945452"/>
            <a:ext cx="342899" cy="1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316F4C-D4FA-8E91-B30C-70AE3F9E56B3}"/>
              </a:ext>
            </a:extLst>
          </p:cNvPr>
          <p:cNvCxnSpPr/>
          <p:nvPr/>
        </p:nvCxnSpPr>
        <p:spPr>
          <a:xfrm flipH="1" flipV="1">
            <a:off x="9091385" y="2606800"/>
            <a:ext cx="342899" cy="1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17591C-FB7D-D224-71C5-44B58525019A}"/>
              </a:ext>
            </a:extLst>
          </p:cNvPr>
          <p:cNvSpPr txBox="1"/>
          <p:nvPr/>
        </p:nvSpPr>
        <p:spPr>
          <a:xfrm>
            <a:off x="4880429" y="1589662"/>
            <a:ext cx="216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usr/share/man/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66A8E4-7227-B751-60B6-4411405F7DC3}"/>
              </a:ext>
            </a:extLst>
          </p:cNvPr>
          <p:cNvCxnSpPr>
            <a:stCxn id="22" idx="2"/>
            <a:endCxn id="4" idx="0"/>
          </p:cNvCxnSpPr>
          <p:nvPr/>
        </p:nvCxnSpPr>
        <p:spPr>
          <a:xfrm>
            <a:off x="5961744" y="1958994"/>
            <a:ext cx="0" cy="109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72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C7F9-DD3D-21DC-8812-4E28D6A3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Script Setup of internsctl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BE79D-535A-ED38-662D-12169C305D2E}"/>
              </a:ext>
            </a:extLst>
          </p:cNvPr>
          <p:cNvSpPr/>
          <p:nvPr/>
        </p:nvSpPr>
        <p:spPr>
          <a:xfrm>
            <a:off x="1018525" y="1383204"/>
            <a:ext cx="4670474" cy="5162843"/>
          </a:xfrm>
          <a:prstGeom prst="rect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A2521-46F5-2EFD-9AE7-7E8924DA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15" y="1473951"/>
            <a:ext cx="3972040" cy="49359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1BCE0C-D119-5E38-CCD4-85620D201081}"/>
              </a:ext>
            </a:extLst>
          </p:cNvPr>
          <p:cNvSpPr txBox="1"/>
          <p:nvPr/>
        </p:nvSpPr>
        <p:spPr>
          <a:xfrm>
            <a:off x="7398326" y="450403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/bin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EB397E-D1DF-B083-8464-FE65289CFC1C}"/>
              </a:ext>
            </a:extLst>
          </p:cNvPr>
          <p:cNvCxnSpPr>
            <a:stCxn id="8" idx="1"/>
          </p:cNvCxnSpPr>
          <p:nvPr/>
        </p:nvCxnSpPr>
        <p:spPr>
          <a:xfrm flipH="1">
            <a:off x="5935286" y="4688696"/>
            <a:ext cx="14630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A74FB26-9B63-E93D-7A32-C30E3DCC2466}"/>
              </a:ext>
            </a:extLst>
          </p:cNvPr>
          <p:cNvSpPr/>
          <p:nvPr/>
        </p:nvSpPr>
        <p:spPr>
          <a:xfrm>
            <a:off x="8195685" y="2861521"/>
            <a:ext cx="1070430" cy="401184"/>
          </a:xfrm>
          <a:prstGeom prst="rect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15C98-48E8-579C-C9DD-FD2C00C93F41}"/>
              </a:ext>
            </a:extLst>
          </p:cNvPr>
          <p:cNvSpPr/>
          <p:nvPr/>
        </p:nvSpPr>
        <p:spPr>
          <a:xfrm>
            <a:off x="8195685" y="2203003"/>
            <a:ext cx="1070430" cy="40118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FF8BD3-C49D-1A6E-AF04-B1F5BCE9D577}"/>
              </a:ext>
            </a:extLst>
          </p:cNvPr>
          <p:cNvSpPr txBox="1"/>
          <p:nvPr/>
        </p:nvSpPr>
        <p:spPr>
          <a:xfrm>
            <a:off x="9609014" y="2854814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661564-25AD-DDF9-4574-B2FE53ADC1E7}"/>
              </a:ext>
            </a:extLst>
          </p:cNvPr>
          <p:cNvSpPr txBox="1"/>
          <p:nvPr/>
        </p:nvSpPr>
        <p:spPr>
          <a:xfrm>
            <a:off x="9609014" y="2203003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4993AB-BBDE-4091-381C-61414A8683F7}"/>
              </a:ext>
            </a:extLst>
          </p:cNvPr>
          <p:cNvCxnSpPr>
            <a:cxnSpLocks/>
          </p:cNvCxnSpPr>
          <p:nvPr/>
        </p:nvCxnSpPr>
        <p:spPr>
          <a:xfrm flipH="1">
            <a:off x="9368535" y="2373301"/>
            <a:ext cx="257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44362D-7147-CFF6-FDDE-6A913906F546}"/>
              </a:ext>
            </a:extLst>
          </p:cNvPr>
          <p:cNvCxnSpPr>
            <a:cxnSpLocks/>
          </p:cNvCxnSpPr>
          <p:nvPr/>
        </p:nvCxnSpPr>
        <p:spPr>
          <a:xfrm flipH="1" flipV="1">
            <a:off x="9343175" y="3032296"/>
            <a:ext cx="283073" cy="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033EF1B-8957-268C-937D-4E3BEFFDC7BD}"/>
              </a:ext>
            </a:extLst>
          </p:cNvPr>
          <p:cNvSpPr/>
          <p:nvPr/>
        </p:nvSpPr>
        <p:spPr>
          <a:xfrm>
            <a:off x="8195685" y="1617785"/>
            <a:ext cx="1070430" cy="36685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21AAEC-97F3-FBC7-4542-71ACAAD38241}"/>
              </a:ext>
            </a:extLst>
          </p:cNvPr>
          <p:cNvSpPr txBox="1"/>
          <p:nvPr/>
        </p:nvSpPr>
        <p:spPr>
          <a:xfrm>
            <a:off x="9609014" y="1618085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0BC444-F9AC-DDD7-A224-24E08C105DF7}"/>
              </a:ext>
            </a:extLst>
          </p:cNvPr>
          <p:cNvCxnSpPr>
            <a:cxnSpLocks/>
          </p:cNvCxnSpPr>
          <p:nvPr/>
        </p:nvCxnSpPr>
        <p:spPr>
          <a:xfrm flipH="1">
            <a:off x="9368536" y="1801212"/>
            <a:ext cx="257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71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8B5A-E4BF-87A9-E4C3-05088077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GitHub 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A03E5-7FA7-E464-42AC-70C668EA5D4F}"/>
              </a:ext>
            </a:extLst>
          </p:cNvPr>
          <p:cNvSpPr txBox="1"/>
          <p:nvPr/>
        </p:nvSpPr>
        <p:spPr>
          <a:xfrm>
            <a:off x="521207" y="3164369"/>
            <a:ext cx="109168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https://github.com/krishnamandhane/module3_XenonStack#readme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CE877-2C01-7FD1-E4BE-84C3EA5E5206}"/>
              </a:ext>
            </a:extLst>
          </p:cNvPr>
          <p:cNvSpPr txBox="1"/>
          <p:nvPr/>
        </p:nvSpPr>
        <p:spPr>
          <a:xfrm>
            <a:off x="521207" y="4622552"/>
            <a:ext cx="10321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https://github.com/krishnamandhane/module3_XenonStack/blob/main/helpPage.txt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5F6DB-02FB-A9EC-A054-838DA86AAFA7}"/>
              </a:ext>
            </a:extLst>
          </p:cNvPr>
          <p:cNvSpPr txBox="1"/>
          <p:nvPr/>
        </p:nvSpPr>
        <p:spPr>
          <a:xfrm>
            <a:off x="521207" y="5979137"/>
            <a:ext cx="101175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5"/>
              </a:rPr>
              <a:t>https://github.com/krishnamandhane/module3_XenonStack/blob/main/internsctl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91337E-6B14-ABBA-70BC-6ED5429F78BF}"/>
              </a:ext>
            </a:extLst>
          </p:cNvPr>
          <p:cNvSpPr txBox="1"/>
          <p:nvPr/>
        </p:nvSpPr>
        <p:spPr>
          <a:xfrm>
            <a:off x="521207" y="3964281"/>
            <a:ext cx="312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helpPage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C9FA9E-0EB7-468B-DAFD-360785D44AA8}"/>
              </a:ext>
            </a:extLst>
          </p:cNvPr>
          <p:cNvSpPr txBox="1"/>
          <p:nvPr/>
        </p:nvSpPr>
        <p:spPr>
          <a:xfrm>
            <a:off x="521207" y="2555395"/>
            <a:ext cx="312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ReadMe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E82976-2182-17FD-7088-A9C669B01AE4}"/>
              </a:ext>
            </a:extLst>
          </p:cNvPr>
          <p:cNvSpPr txBox="1"/>
          <p:nvPr/>
        </p:nvSpPr>
        <p:spPr>
          <a:xfrm>
            <a:off x="521207" y="5403305"/>
            <a:ext cx="312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internsctl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EA1E48-F85B-6D3C-78B8-9E6E3BE2CBE1}"/>
              </a:ext>
            </a:extLst>
          </p:cNvPr>
          <p:cNvSpPr txBox="1"/>
          <p:nvPr/>
        </p:nvSpPr>
        <p:spPr>
          <a:xfrm>
            <a:off x="521207" y="1852241"/>
            <a:ext cx="109168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6"/>
              </a:rPr>
              <a:t>https://github.com/krishnamandhane/module3_XenonStack.git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2584A-62CD-AFA6-CCC6-F1E68B1C2583}"/>
              </a:ext>
            </a:extLst>
          </p:cNvPr>
          <p:cNvSpPr txBox="1"/>
          <p:nvPr/>
        </p:nvSpPr>
        <p:spPr>
          <a:xfrm>
            <a:off x="521207" y="1243267"/>
            <a:ext cx="312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Git Repository</a:t>
            </a:r>
          </a:p>
        </p:txBody>
      </p:sp>
    </p:spTree>
    <p:extLst>
      <p:ext uri="{BB962C8B-B14F-4D97-AF65-F5344CB8AC3E}">
        <p14:creationId xmlns:p14="http://schemas.microsoft.com/office/powerpoint/2010/main" val="18552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B486C1-32E4-2A67-C1C8-002BF07DC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86" y="2241133"/>
            <a:ext cx="10222028" cy="37098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9DBB16-E944-72EC-E2A7-E575EB0868BA}"/>
              </a:ext>
            </a:extLst>
          </p:cNvPr>
          <p:cNvSpPr txBox="1"/>
          <p:nvPr/>
        </p:nvSpPr>
        <p:spPr>
          <a:xfrm>
            <a:off x="635725" y="1341120"/>
            <a:ext cx="586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Snapshot of 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`man internsctl`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42F7F0CB-EF9D-BBEB-89C4-EFADB5C50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700" y="564218"/>
            <a:ext cx="6877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Section A</a:t>
            </a:r>
          </a:p>
        </p:txBody>
      </p:sp>
    </p:spTree>
    <p:extLst>
      <p:ext uri="{BB962C8B-B14F-4D97-AF65-F5344CB8AC3E}">
        <p14:creationId xmlns:p14="http://schemas.microsoft.com/office/powerpoint/2010/main" val="203181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B4A701-F236-3D99-1E84-BE5D514D96CB}"/>
              </a:ext>
            </a:extLst>
          </p:cNvPr>
          <p:cNvSpPr txBox="1"/>
          <p:nvPr/>
        </p:nvSpPr>
        <p:spPr>
          <a:xfrm>
            <a:off x="635725" y="1341120"/>
            <a:ext cx="731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Snapshot of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`internsctl --help`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3D554-448B-6545-FED9-F91D0EC45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29" y="1957771"/>
            <a:ext cx="10326541" cy="4248743"/>
          </a:xfrm>
          <a:prstGeom prst="rect">
            <a:avLst/>
          </a:prstGeom>
        </p:spPr>
      </p:pic>
      <p:sp>
        <p:nvSpPr>
          <p:cNvPr id="8" name="Title 9">
            <a:extLst>
              <a:ext uri="{FF2B5EF4-FFF2-40B4-BE49-F238E27FC236}">
                <a16:creationId xmlns:a16="http://schemas.microsoft.com/office/drawing/2014/main" id="{C34E2572-6BAE-9CCE-19F4-A620A8C328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700" y="564218"/>
            <a:ext cx="6877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Section A</a:t>
            </a:r>
          </a:p>
        </p:txBody>
      </p:sp>
    </p:spTree>
    <p:extLst>
      <p:ext uri="{BB962C8B-B14F-4D97-AF65-F5344CB8AC3E}">
        <p14:creationId xmlns:p14="http://schemas.microsoft.com/office/powerpoint/2010/main" val="87418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17895F-DA4E-14C3-CB40-82CB1D06880C}"/>
              </a:ext>
            </a:extLst>
          </p:cNvPr>
          <p:cNvSpPr txBox="1"/>
          <p:nvPr/>
        </p:nvSpPr>
        <p:spPr>
          <a:xfrm>
            <a:off x="635725" y="1341120"/>
            <a:ext cx="586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Snapshot of 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`internsctl --version`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24839D-0C51-7F83-2056-8CC9E6ED4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488" y="2561180"/>
            <a:ext cx="9171023" cy="230937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4758D3C-AC1D-2725-3D23-3F32CF2715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700" y="564218"/>
            <a:ext cx="6877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Section A</a:t>
            </a:r>
          </a:p>
        </p:txBody>
      </p:sp>
    </p:spTree>
    <p:extLst>
      <p:ext uri="{BB962C8B-B14F-4D97-AF65-F5344CB8AC3E}">
        <p14:creationId xmlns:p14="http://schemas.microsoft.com/office/powerpoint/2010/main" val="138975909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435BFAD1-44AC-4646-A448-9C46C400530C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BDDBBB-0842-457A-A817-C67B316D85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{81FD331E-7F36-4156-B741-4963D7529618}tf10001108_win32</Template>
  <TotalTime>1339</TotalTime>
  <Words>309</Words>
  <Application>Microsoft Office PowerPoint</Application>
  <PresentationFormat>Widescreen</PresentationFormat>
  <Paragraphs>71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WelcomeDoc</vt:lpstr>
      <vt:lpstr>Module 3: C3 </vt:lpstr>
      <vt:lpstr>Agenda</vt:lpstr>
      <vt:lpstr>How to Automate Business Processes ?</vt:lpstr>
      <vt:lpstr>Manual (man) page setup of internsctl</vt:lpstr>
      <vt:lpstr>Script Setup of internsctl</vt:lpstr>
      <vt:lpstr>GitHub Link</vt:lpstr>
      <vt:lpstr>Section A</vt:lpstr>
      <vt:lpstr>Section A</vt:lpstr>
      <vt:lpstr>Section A</vt:lpstr>
      <vt:lpstr>Section B Part1</vt:lpstr>
      <vt:lpstr>Section B Part1</vt:lpstr>
      <vt:lpstr>Section B Part2</vt:lpstr>
      <vt:lpstr>Section B Part2</vt:lpstr>
      <vt:lpstr>Section B Part2</vt:lpstr>
      <vt:lpstr>Section B Part3</vt:lpstr>
      <vt:lpstr>Section B Part3</vt:lpstr>
      <vt:lpstr>What Technical Debt Is And How It's Measured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Mandhane</dc:creator>
  <cp:keywords/>
  <cp:lastModifiedBy>Krishna Mandhane</cp:lastModifiedBy>
  <cp:revision>24</cp:revision>
  <dcterms:created xsi:type="dcterms:W3CDTF">2023-06-12T09:05:57Z</dcterms:created>
  <dcterms:modified xsi:type="dcterms:W3CDTF">2023-06-13T10:31:48Z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