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FCBDC-4035-465F-9F6E-EB1323082033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1640-1D38-48A0-B71E-EB0147A29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C9829-6F98-4250-B270-6972FC975D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7E749-6174-49E0-B920-5B543FC76984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8EB2-EAFE-4A48-B637-085997F97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Abstraction in Java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Abstraction</a:t>
            </a:r>
            <a:r>
              <a:rPr lang="en-US" sz="2800" dirty="0" smtClean="0"/>
              <a:t> is a process of hiding the implementation details and showing only functionality to the user.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 </a:t>
            </a:r>
            <a:r>
              <a:rPr lang="en-US" sz="2800" dirty="0" smtClean="0"/>
              <a:t>It shows only essential things to the user and hides the internal details, for example, you insert the key to open a door, but you do not know the process inside (i.e. how the door is getting opened)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Abstraction in Java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Abstraction lets you focus on what the object does instead of how it does it.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Ways to achieve Abstraction: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800" dirty="0" smtClean="0"/>
              <a:t>	There are two ways to achieve abstraction in java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Abstract class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Interface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class in Java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562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 class which is declared as abstract is known as an </a:t>
            </a:r>
            <a:r>
              <a:rPr lang="en-US" sz="2800" b="1" dirty="0" smtClean="0"/>
              <a:t>abstract class</a:t>
            </a:r>
            <a:r>
              <a:rPr lang="en-US" sz="2800" dirty="0" smtClean="0"/>
              <a:t>. It can have abstract and non-abstract methods. It needs to be extended and its method implemented. It cannot be instantiated.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Points to Remember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An abstract class must be declared with an abstract keyword.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It can have abstract and non-abstract methods.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It cannot be instantiated.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It can have constructors and static methods also.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Method in Java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5715000"/>
          </a:xfrm>
        </p:spPr>
        <p:txBody>
          <a:bodyPr>
            <a:noAutofit/>
          </a:bodyPr>
          <a:lstStyle/>
          <a:p>
            <a:r>
              <a:rPr lang="en-US" sz="1500" dirty="0" smtClean="0"/>
              <a:t>A method which is declared as abstract and does not have implementation is known as an abstract method.</a:t>
            </a:r>
          </a:p>
          <a:p>
            <a:r>
              <a:rPr lang="en-US" sz="1500" b="1" dirty="0" smtClean="0"/>
              <a:t>Example of abstract method</a:t>
            </a:r>
          </a:p>
          <a:p>
            <a:pPr>
              <a:buNone/>
            </a:pPr>
            <a:r>
              <a:rPr lang="en-US" sz="1500" dirty="0" smtClean="0"/>
              <a:t>			abstract void Hello();//no method body and abstract </a:t>
            </a:r>
          </a:p>
          <a:p>
            <a:pPr>
              <a:buNone/>
            </a:pPr>
            <a:r>
              <a:rPr lang="en-US" sz="1500" b="1" u="sng" dirty="0" smtClean="0"/>
              <a:t>Example:</a:t>
            </a: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abstract  class  Car</a:t>
            </a:r>
          </a:p>
          <a:p>
            <a:pPr>
              <a:buNone/>
            </a:pPr>
            <a:r>
              <a:rPr lang="en-US" sz="1500" dirty="0" smtClean="0"/>
              <a:t>{  </a:t>
            </a:r>
          </a:p>
          <a:p>
            <a:pPr>
              <a:buNone/>
            </a:pPr>
            <a:r>
              <a:rPr lang="en-US" sz="1500" dirty="0" smtClean="0"/>
              <a:t>  abstract void run();  </a:t>
            </a:r>
          </a:p>
          <a:p>
            <a:pPr>
              <a:buNone/>
            </a:pPr>
            <a:r>
              <a:rPr lang="en-US" sz="1500" dirty="0" smtClean="0"/>
              <a:t>}  </a:t>
            </a:r>
          </a:p>
          <a:p>
            <a:pPr>
              <a:buNone/>
            </a:pPr>
            <a:r>
              <a:rPr lang="en-US" sz="1500" dirty="0" smtClean="0"/>
              <a:t>class </a:t>
            </a:r>
            <a:r>
              <a:rPr lang="en-US" sz="1500" dirty="0" err="1" smtClean="0"/>
              <a:t>Brezza</a:t>
            </a:r>
            <a:r>
              <a:rPr lang="en-US" sz="1500" dirty="0" smtClean="0"/>
              <a:t>  extends Car</a:t>
            </a:r>
          </a:p>
          <a:p>
            <a:pPr>
              <a:buNone/>
            </a:pPr>
            <a:r>
              <a:rPr lang="en-US" sz="1500" dirty="0" smtClean="0"/>
              <a:t>{  </a:t>
            </a:r>
          </a:p>
          <a:p>
            <a:pPr>
              <a:buNone/>
            </a:pPr>
            <a:r>
              <a:rPr lang="en-US" sz="1500" dirty="0" smtClean="0"/>
              <a:t>void run()</a:t>
            </a:r>
          </a:p>
          <a:p>
            <a:pPr>
              <a:buNone/>
            </a:pPr>
            <a:r>
              <a:rPr lang="en-US" sz="1500" dirty="0" smtClean="0"/>
              <a:t>{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("running safely");</a:t>
            </a:r>
          </a:p>
          <a:p>
            <a:pPr>
              <a:buNone/>
            </a:pPr>
            <a:r>
              <a:rPr lang="en-US" sz="1500" dirty="0" smtClean="0"/>
              <a:t>}  </a:t>
            </a:r>
          </a:p>
          <a:p>
            <a:pPr>
              <a:buNone/>
            </a:pPr>
            <a:r>
              <a:rPr lang="en-US" sz="1500" dirty="0" smtClean="0"/>
              <a:t>public static void main(String </a:t>
            </a:r>
            <a:r>
              <a:rPr lang="en-US" sz="1500" dirty="0" err="1" smtClean="0"/>
              <a:t>args</a:t>
            </a:r>
            <a:r>
              <a:rPr lang="en-US" sz="1500" dirty="0" smtClean="0"/>
              <a:t>[])</a:t>
            </a:r>
          </a:p>
          <a:p>
            <a:pPr>
              <a:buNone/>
            </a:pPr>
            <a:r>
              <a:rPr lang="en-US" sz="1500" dirty="0" smtClean="0"/>
              <a:t>{  </a:t>
            </a:r>
          </a:p>
          <a:p>
            <a:pPr>
              <a:buNone/>
            </a:pPr>
            <a:r>
              <a:rPr lang="en-US" sz="1500" dirty="0" smtClean="0"/>
              <a:t> 	Car </a:t>
            </a:r>
            <a:r>
              <a:rPr lang="en-US" sz="1500" dirty="0" err="1" smtClean="0"/>
              <a:t>obj</a:t>
            </a:r>
            <a:r>
              <a:rPr lang="en-US" sz="1500" dirty="0" smtClean="0"/>
              <a:t> = new </a:t>
            </a:r>
            <a:r>
              <a:rPr lang="en-US" sz="1500" dirty="0" err="1" smtClean="0"/>
              <a:t>Brezza</a:t>
            </a:r>
            <a:r>
              <a:rPr lang="en-US" sz="1500" dirty="0" smtClean="0"/>
              <a:t>();  </a:t>
            </a:r>
          </a:p>
          <a:p>
            <a:pPr>
              <a:buNone/>
            </a:pPr>
            <a:r>
              <a:rPr lang="en-US" sz="1500" dirty="0" smtClean="0"/>
              <a:t> 	</a:t>
            </a:r>
            <a:r>
              <a:rPr lang="en-US" sz="1500" dirty="0" err="1" smtClean="0"/>
              <a:t>obj.run</a:t>
            </a:r>
            <a:r>
              <a:rPr lang="en-US" sz="1500" dirty="0" smtClean="0"/>
              <a:t>();  </a:t>
            </a:r>
          </a:p>
          <a:p>
            <a:pPr>
              <a:buNone/>
            </a:pPr>
            <a:r>
              <a:rPr lang="en-US" sz="1500" dirty="0" smtClean="0"/>
              <a:t>}  </a:t>
            </a:r>
          </a:p>
          <a:p>
            <a:pPr>
              <a:buNone/>
            </a:pPr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Abstract class having constructor, data member and methods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458200" cy="64008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 smtClean="0"/>
              <a:t> abstract class Car</a:t>
            </a:r>
          </a:p>
          <a:p>
            <a:pPr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   Car()</a:t>
            </a:r>
          </a:p>
          <a:p>
            <a:pPr>
              <a:buNone/>
            </a:pPr>
            <a:r>
              <a:rPr lang="en-US" sz="2000" dirty="0" smtClean="0"/>
              <a:t>  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(“Car has started");</a:t>
            </a:r>
          </a:p>
          <a:p>
            <a:pPr>
              <a:buNone/>
            </a:pPr>
            <a:r>
              <a:rPr lang="en-US" sz="2000" dirty="0" smtClean="0"/>
              <a:t>  }  </a:t>
            </a:r>
          </a:p>
          <a:p>
            <a:pPr>
              <a:buNone/>
            </a:pPr>
            <a:r>
              <a:rPr lang="en-US" sz="2000" dirty="0" smtClean="0"/>
              <a:t>   abstract void run();  </a:t>
            </a:r>
          </a:p>
          <a:p>
            <a:pPr>
              <a:buNone/>
            </a:pPr>
            <a:r>
              <a:rPr lang="en-US" sz="2000" dirty="0" smtClean="0"/>
              <a:t>   void </a:t>
            </a:r>
            <a:r>
              <a:rPr lang="en-US" sz="2000" dirty="0" err="1" smtClean="0"/>
              <a:t>changeGear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{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("gear changed");</a:t>
            </a:r>
          </a:p>
          <a:p>
            <a:pPr>
              <a:buNone/>
            </a:pPr>
            <a:r>
              <a:rPr lang="en-US" sz="2000" dirty="0" smtClean="0"/>
              <a:t>  }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pPr>
              <a:buNone/>
            </a:pPr>
            <a:r>
              <a:rPr lang="en-US" sz="2000" dirty="0" smtClean="0"/>
              <a:t>//Creating a Child class which inherits Abstract class  </a:t>
            </a:r>
          </a:p>
          <a:p>
            <a:pPr>
              <a:buNone/>
            </a:pPr>
            <a:r>
              <a:rPr lang="en-US" sz="2000" dirty="0" smtClean="0"/>
              <a:t> class </a:t>
            </a:r>
            <a:r>
              <a:rPr lang="en-US" sz="2000" dirty="0" err="1" smtClean="0"/>
              <a:t>Brezza</a:t>
            </a:r>
            <a:r>
              <a:rPr lang="en-US" sz="2000" dirty="0" smtClean="0"/>
              <a:t> extends Car</a:t>
            </a:r>
          </a:p>
          <a:p>
            <a:pPr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 void run()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("running safely..");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pPr>
              <a:buNone/>
            </a:pPr>
            <a:r>
              <a:rPr lang="en-US" sz="2000" dirty="0" smtClean="0"/>
              <a:t> }  </a:t>
            </a:r>
          </a:p>
          <a:p>
            <a:pPr>
              <a:buNone/>
            </a:pPr>
            <a:r>
              <a:rPr lang="en-US" sz="2000" dirty="0" smtClean="0"/>
              <a:t>//Creating a Test class which calls abstract and non-abstract methods  </a:t>
            </a:r>
          </a:p>
          <a:p>
            <a:pPr>
              <a:buNone/>
            </a:pPr>
            <a:r>
              <a:rPr lang="en-US" sz="2000" dirty="0" smtClean="0"/>
              <a:t> class TestAbstraction2</a:t>
            </a:r>
          </a:p>
          <a:p>
            <a:pPr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 public static void main(String </a:t>
            </a:r>
            <a:r>
              <a:rPr lang="en-US" sz="2000" dirty="0" err="1" smtClean="0"/>
              <a:t>args</a:t>
            </a:r>
            <a:r>
              <a:rPr lang="en-US" sz="2000" dirty="0" smtClean="0"/>
              <a:t>[])</a:t>
            </a:r>
          </a:p>
          <a:p>
            <a:pPr>
              <a:buNone/>
            </a:pPr>
            <a:r>
              <a:rPr lang="en-US" sz="2000" dirty="0" smtClean="0"/>
              <a:t>{  </a:t>
            </a:r>
          </a:p>
          <a:p>
            <a:pPr>
              <a:buNone/>
            </a:pPr>
            <a:r>
              <a:rPr lang="en-US" sz="2000" dirty="0" smtClean="0"/>
              <a:t>  Car </a:t>
            </a:r>
            <a:r>
              <a:rPr lang="en-US" sz="2000" dirty="0" err="1" smtClean="0"/>
              <a:t>obj</a:t>
            </a:r>
            <a:r>
              <a:rPr lang="en-US" sz="2000" dirty="0" smtClean="0"/>
              <a:t> = new </a:t>
            </a:r>
            <a:r>
              <a:rPr lang="en-US" sz="2000" dirty="0" err="1" smtClean="0"/>
              <a:t>Brezza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err="1" smtClean="0"/>
              <a:t>obj.run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 </a:t>
            </a:r>
            <a:r>
              <a:rPr lang="en-US" sz="2000" dirty="0" err="1" smtClean="0"/>
              <a:t>obj.changeGear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}  </a:t>
            </a:r>
          </a:p>
          <a:p>
            <a:pPr>
              <a:buNone/>
            </a:pPr>
            <a:r>
              <a:rPr lang="en-US" sz="2000" dirty="0" smtClean="0"/>
              <a:t>} 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Rules</a:t>
            </a:r>
            <a:endParaRPr lang="en-US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54864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If there is an abstract method in a class, that class must be abstract.</a:t>
            </a:r>
          </a:p>
          <a:p>
            <a:pPr algn="just"/>
            <a:r>
              <a:rPr lang="en-US" sz="2000" dirty="0" smtClean="0"/>
              <a:t>An </a:t>
            </a:r>
            <a:r>
              <a:rPr lang="en-US" sz="2000" dirty="0" smtClean="0"/>
              <a:t>instance of an abstract class cannot be created, </a:t>
            </a:r>
            <a:r>
              <a:rPr lang="en-US" sz="2000" dirty="0" smtClean="0"/>
              <a:t>we </a:t>
            </a:r>
            <a:r>
              <a:rPr lang="en-US" sz="2000" dirty="0" smtClean="0"/>
              <a:t>can have references of abstract class type though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An </a:t>
            </a:r>
            <a:r>
              <a:rPr lang="en-US" sz="2000" dirty="0" smtClean="0"/>
              <a:t>abstract class can contain constructors in Java. </a:t>
            </a:r>
            <a:r>
              <a:rPr lang="en-US" sz="2000" dirty="0" smtClean="0"/>
              <a:t>And </a:t>
            </a:r>
            <a:r>
              <a:rPr lang="en-US" sz="2000" dirty="0" smtClean="0"/>
              <a:t>a constructor of abstract class is called when an instance of a inherited class is created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In Java, we can have an abstract class without any abstract method. </a:t>
            </a:r>
            <a:r>
              <a:rPr lang="en-US" sz="2000" dirty="0" smtClean="0"/>
              <a:t>This </a:t>
            </a:r>
            <a:r>
              <a:rPr lang="en-US" sz="2000" dirty="0" smtClean="0"/>
              <a:t>allows us to create classes that cannot be instantiated, but can only be inherited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dirty="0" smtClean="0"/>
              <a:t>If </a:t>
            </a:r>
            <a:r>
              <a:rPr lang="en-US" sz="2000" dirty="0" smtClean="0"/>
              <a:t>you are extending an abstract class that has an abstract method, you must either provide the implementation of the method or make this class abstract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can have constructors and static methods also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dirty="0" smtClean="0"/>
              <a:t>Abstract classes can also have final methods (methods that cannot be </a:t>
            </a:r>
            <a:r>
              <a:rPr lang="en-US" sz="2000" dirty="0" smtClean="0"/>
              <a:t>overridden), which </a:t>
            </a:r>
            <a:r>
              <a:rPr lang="en-US" sz="2000" dirty="0" smtClean="0"/>
              <a:t>will force the subclass not to change the body of the method.</a:t>
            </a:r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247</Words>
  <Application>Microsoft Office PowerPoint</Application>
  <PresentationFormat>On-screen Show 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Abstract class</vt:lpstr>
      <vt:lpstr>Abstraction in Java</vt:lpstr>
      <vt:lpstr>Abstraction in Java</vt:lpstr>
      <vt:lpstr>Abstract class in Java</vt:lpstr>
      <vt:lpstr>Abstract Method in Java</vt:lpstr>
      <vt:lpstr>Abstract class having constructor, data member and methods</vt:lpstr>
      <vt:lpstr>Rules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class</dc:title>
  <dc:creator>user</dc:creator>
  <cp:lastModifiedBy>Nikitha</cp:lastModifiedBy>
  <cp:revision>129</cp:revision>
  <dcterms:created xsi:type="dcterms:W3CDTF">2020-01-02T04:56:58Z</dcterms:created>
  <dcterms:modified xsi:type="dcterms:W3CDTF">2020-01-21T19:07:23Z</dcterms:modified>
</cp:coreProperties>
</file>