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71" r:id="rId3"/>
    <p:sldId id="272" r:id="rId4"/>
    <p:sldId id="273" r:id="rId5"/>
    <p:sldId id="274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7A963-5B10-48F7-800B-A618ED8CA5A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B1892-AC8D-44CA-93C0-820905FE5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C9829-6F98-4250-B270-6972FC975DA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408-E99F-4DF4-98B3-556A4046CB96}" type="datetimeFigureOut">
              <a:rPr lang="en-IN" smtClean="0"/>
              <a:pPr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EB12-4A1E-470D-9606-9DD6006A5E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186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408-E99F-4DF4-98B3-556A4046CB96}" type="datetimeFigureOut">
              <a:rPr lang="en-IN" smtClean="0"/>
              <a:pPr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EB12-4A1E-470D-9606-9DD6006A5E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5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408-E99F-4DF4-98B3-556A4046CB96}" type="datetimeFigureOut">
              <a:rPr lang="en-IN" smtClean="0"/>
              <a:pPr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EB12-4A1E-470D-9606-9DD6006A5E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520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408-E99F-4DF4-98B3-556A4046CB96}" type="datetimeFigureOut">
              <a:rPr lang="en-IN" smtClean="0"/>
              <a:pPr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EB12-4A1E-470D-9606-9DD6006A5E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75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408-E99F-4DF4-98B3-556A4046CB96}" type="datetimeFigureOut">
              <a:rPr lang="en-IN" smtClean="0"/>
              <a:pPr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EB12-4A1E-470D-9606-9DD6006A5E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886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408-E99F-4DF4-98B3-556A4046CB96}" type="datetimeFigureOut">
              <a:rPr lang="en-IN" smtClean="0"/>
              <a:pPr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EB12-4A1E-470D-9606-9DD6006A5E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631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408-E99F-4DF4-98B3-556A4046CB96}" type="datetimeFigureOut">
              <a:rPr lang="en-IN" smtClean="0"/>
              <a:pPr/>
              <a:t>06-05-2021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EB12-4A1E-470D-9606-9DD6006A5E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775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408-E99F-4DF4-98B3-556A4046CB96}" type="datetimeFigureOut">
              <a:rPr lang="en-IN" smtClean="0"/>
              <a:pPr/>
              <a:t>06-05-2021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EB12-4A1E-470D-9606-9DD6006A5E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772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408-E99F-4DF4-98B3-556A4046CB96}" type="datetimeFigureOut">
              <a:rPr lang="en-IN" smtClean="0"/>
              <a:pPr/>
              <a:t>06-05-2021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EB12-4A1E-470D-9606-9DD6006A5E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342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408-E99F-4DF4-98B3-556A4046CB96}" type="datetimeFigureOut">
              <a:rPr lang="en-IN" smtClean="0"/>
              <a:pPr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EB12-4A1E-470D-9606-9DD6006A5E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3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408-E99F-4DF4-98B3-556A4046CB96}" type="datetimeFigureOut">
              <a:rPr lang="en-IN" smtClean="0"/>
              <a:pPr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EB12-4A1E-470D-9606-9DD6006A5E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362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3408-E99F-4DF4-98B3-556A4046CB96}" type="datetimeFigureOut">
              <a:rPr lang="en-IN" smtClean="0"/>
              <a:pPr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EB12-4A1E-470D-9606-9DD6006A5E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09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cs typeface="Times New Roman" pitchFamily="18" charset="0"/>
              </a:rPr>
              <a:t>An interface is an abstract data type that defines a list of abstract public methods that any class implementing the interface must provide.</a:t>
            </a:r>
          </a:p>
          <a:p>
            <a:r>
              <a:rPr lang="en-US" sz="2400" dirty="0" smtClean="0">
                <a:latin typeface="+mj-lt"/>
                <a:cs typeface="Times New Roman" pitchFamily="18" charset="0"/>
              </a:rPr>
              <a:t>An interface can also include a list of constant variables and default methods.</a:t>
            </a:r>
          </a:p>
          <a:p>
            <a:r>
              <a:rPr lang="en-US" sz="2400" dirty="0" smtClean="0">
                <a:latin typeface="+mj-lt"/>
              </a:rPr>
              <a:t>A class may implement multiple interfaces, each separated by a comma, such as in the following example: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public class Bank implements </a:t>
            </a:r>
            <a:r>
              <a:rPr lang="en-US" sz="2400" dirty="0" err="1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Atm,PersonalBanking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 { }</a:t>
            </a:r>
          </a:p>
          <a:p>
            <a:r>
              <a:rPr lang="en-US" sz="2400" dirty="0" smtClean="0">
                <a:latin typeface="+mj-lt"/>
              </a:rPr>
              <a:t>From the version Java 8, introduced default and static interface methods.</a:t>
            </a:r>
            <a:endParaRPr lang="en-IN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03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2. An abstract class that implements an 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Ex:-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Deposit_Amt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amt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	}</a:t>
            </a: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Personelbanking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	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lending_funds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	}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abstract class  SBI implements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Personelbanking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	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class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Onlinebanking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Personelbanking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//DOES NOT COMPILE	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788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Classes, Interfaces, and Keywords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class can implement an interface, a class cannot extend an interface.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interface can extend another interface, an interface cannot implement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another interface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{}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class Bank extends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{}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DOES NOT COMPILE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class Bank{}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extends Bank {}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DOES NOT COMPILE</a:t>
            </a:r>
          </a:p>
        </p:txBody>
      </p:sp>
    </p:spTree>
    <p:extLst>
      <p:ext uri="{BB962C8B-B14F-4D97-AF65-F5344CB8AC3E}">
        <p14:creationId xmlns:p14="http://schemas.microsoft.com/office/powerpoint/2010/main" xmlns="" val="21617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 Methods and Multiple Inheritance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that inherits from two interfaces that contain the same abstract method with same signatures?</a:t>
            </a:r>
          </a:p>
          <a:p>
            <a:pPr marL="0" indent="0">
              <a:buNone/>
            </a:pPr>
            <a:r>
              <a:rPr lang="en-US" dirty="0" smtClean="0"/>
              <a:t>Ex:-	Execute the Bank Example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30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interface variables rules are:</a:t>
            </a:r>
          </a:p>
          <a:p>
            <a:pPr marL="514350" indent="-514350">
              <a:buAutoNum type="arabicPeriod"/>
            </a:pPr>
            <a:r>
              <a:rPr lang="en-US" dirty="0" smtClean="0"/>
              <a:t>Interface variables are assumed to be public, static, and final.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value of an interface variable must be set when it is declared since it is marked as final.</a:t>
            </a:r>
          </a:p>
          <a:p>
            <a:pPr marL="0" indent="0">
              <a:buNone/>
            </a:pPr>
            <a:r>
              <a:rPr lang="en-US" dirty="0" smtClean="0"/>
              <a:t>Ex:- Execute Bank class </a:t>
            </a:r>
            <a:r>
              <a:rPr lang="en-US" sz="2000" dirty="0" smtClean="0"/>
              <a:t>(</a:t>
            </a:r>
            <a:r>
              <a:rPr lang="en-US" sz="2000" dirty="0" err="1" smtClean="0"/>
              <a:t>RepoRate</a:t>
            </a:r>
            <a:r>
              <a:rPr lang="en-US" sz="2000" dirty="0" smtClean="0"/>
              <a:t> Variable)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91727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Default Interface Methods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default method is a method defined within an interface with the default keyword in which a method body is provided (Default implementation).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Classes have the option to override.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we want to provide common functionality for all its implemented classes.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 we update the interface with the new method,  it shouldn’t break the smooth functioning of all its implemented classes.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071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default interface method rules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default method may only be declared within an interface and not within a class or abstract class.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default method must be marked with the default keyword. If a method is marked as default, it must provide a method body.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default method is not assumed to be static, final, or abstract, as it may be used or overridden by a class that implements the interface.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 all methods in an interface, a default method is assumed to be public and will not compile if marked as private or protected.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604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Static Interface Methods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methods are defined explicitly with the static keyword.</a:t>
            </a:r>
          </a:p>
          <a:p>
            <a:r>
              <a:rPr lang="en-US" dirty="0" smtClean="0"/>
              <a:t>A static method defined in an interface is not inherited in any classes that implement the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1654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static interface method rules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Like all methods in an interface, a static method is assumed to be public and will not compile if marked as private or protected.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reference the static method, a reference to the name of the interface must be used.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Ex:- Execute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&amp; Bank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(For Static method)</a:t>
            </a:r>
          </a:p>
        </p:txBody>
      </p:sp>
    </p:spTree>
    <p:extLst>
      <p:ext uri="{BB962C8B-B14F-4D97-AF65-F5344CB8AC3E}">
        <p14:creationId xmlns:p14="http://schemas.microsoft.com/office/powerpoint/2010/main" xmlns="" val="3521752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Interface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562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Interface inside Interface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Interface </a:t>
            </a:r>
            <a:r>
              <a:rPr lang="en-US" sz="2800" smtClean="0"/>
              <a:t>inside class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B.Madhurika, Assistant Professor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Defining an Interface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 An interface as a specialized kind of abstract class.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interface </a:t>
            </a:r>
            <a:r>
              <a:rPr lang="en-US" sz="2400" dirty="0" err="1" smtClean="0"/>
              <a:t>Personelbanking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float </a:t>
            </a:r>
            <a:r>
              <a:rPr lang="en-US" sz="2400" dirty="0" err="1" smtClean="0"/>
              <a:t>reporate</a:t>
            </a:r>
            <a:r>
              <a:rPr lang="en-US" sz="2400" dirty="0" smtClean="0"/>
              <a:t>=7.5f; </a:t>
            </a:r>
            <a:r>
              <a:rPr lang="en-US" sz="1800" dirty="0" smtClean="0"/>
              <a:t>//by default interface variable is public static final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void </a:t>
            </a:r>
            <a:r>
              <a:rPr lang="en-US" sz="2400" dirty="0" err="1" smtClean="0"/>
              <a:t>lending_funds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	void </a:t>
            </a:r>
            <a:r>
              <a:rPr lang="en-US" sz="2400" dirty="0" err="1" smtClean="0"/>
              <a:t>checkClearence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Deposit_Amt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amt);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withDraw_Amt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amt);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46364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Rules for creating an interface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Interfaces cannot be instantiated directly.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interface is not required to have any methods.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interface may not be marked as final.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Marking an interface as private, protected, or final will trigger a compiler error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Marking all nondefault methods as private, protected, or final will trigger compiler errors as these are incompatible with the abstract and public keywords.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1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 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nterfaces are not required to define any methods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Ex:-	public interface </a:t>
            </a:r>
            <a:r>
              <a:rPr lang="en-IN" dirty="0" err="1" smtClean="0"/>
              <a:t>Atm</a:t>
            </a:r>
            <a:r>
              <a:rPr lang="en-IN" dirty="0" smtClean="0"/>
              <a:t> {}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1514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 2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b="1" dirty="0" err="1" smtClean="0"/>
              <a:t>Atm</a:t>
            </a:r>
            <a:r>
              <a:rPr lang="en-US" dirty="0" smtClean="0"/>
              <a:t> is an interface and cannot be instantiated directly.</a:t>
            </a:r>
          </a:p>
          <a:p>
            <a:r>
              <a:rPr lang="en-US" dirty="0" smtClean="0"/>
              <a:t>For Ex:-	 public class </a:t>
            </a:r>
            <a:r>
              <a:rPr lang="en-US" dirty="0" err="1" smtClean="0"/>
              <a:t>TestClass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Atm</a:t>
            </a:r>
            <a:r>
              <a:rPr lang="en-US" dirty="0" smtClean="0"/>
              <a:t> a= new </a:t>
            </a:r>
            <a:r>
              <a:rPr lang="en-US" dirty="0" err="1" smtClean="0"/>
              <a:t>Atm</a:t>
            </a:r>
            <a:r>
              <a:rPr lang="en-US" dirty="0" smtClean="0"/>
              <a:t>();  </a:t>
            </a:r>
            <a:r>
              <a:rPr lang="en-US" sz="2400" dirty="0" smtClean="0"/>
              <a:t>// DOES NOT COMPILE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8767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 3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may not be marked as final.</a:t>
            </a:r>
          </a:p>
          <a:p>
            <a:pPr marL="0" indent="0">
              <a:buNone/>
            </a:pPr>
            <a:r>
              <a:rPr lang="en-US" dirty="0" smtClean="0"/>
              <a:t>	For Ex:-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public final interface </a:t>
            </a:r>
            <a:r>
              <a:rPr lang="en-US" dirty="0" err="1" smtClean="0"/>
              <a:t>Atm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{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// DOES NOT COMPILE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3278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 4-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Assumed keywords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Deposit_Amt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amt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bstract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withDraw_Amt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amt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ublic abstract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checkBalance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ublic abstract interface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public abstract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Deposit_Amt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amt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public abstract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withDraw_Amt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amt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public abstract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checkBalance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5947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example that violates the assumed keywords:-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private final interface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{   // DOES NOT COMPILE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private void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Deposit_Am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amt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 // DOES NOT COMPILE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protected abstract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withDraw_Amt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amt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DOES NOT COMPILE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final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checkBalance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// DOES NOT COMPILE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548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Inheriting an Interface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 interface that extends another interface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{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Deposit_Amt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amt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	}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ublic interface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Personelbanking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{	void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lending_funds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	}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BankServices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Personelbanking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	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Deposit_Amt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amt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 void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lending_funds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24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699</Words>
  <Application>Microsoft Office PowerPoint</Application>
  <PresentationFormat>On-screen Show (4:3)</PresentationFormat>
  <Paragraphs>135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Interfaces </vt:lpstr>
      <vt:lpstr> Defining an Interface </vt:lpstr>
      <vt:lpstr> Rules for creating an interface: </vt:lpstr>
      <vt:lpstr>Rule 1</vt:lpstr>
      <vt:lpstr>Rule 2</vt:lpstr>
      <vt:lpstr>Rule 3</vt:lpstr>
      <vt:lpstr> Rule 4- Assumed keywords </vt:lpstr>
      <vt:lpstr>Rule 5</vt:lpstr>
      <vt:lpstr> Inheriting an Interface </vt:lpstr>
      <vt:lpstr>   contd…</vt:lpstr>
      <vt:lpstr>Classes, Interfaces, and Keywords</vt:lpstr>
      <vt:lpstr>Abstract Methods and Multiple Inheritance</vt:lpstr>
      <vt:lpstr>Interface Variables</vt:lpstr>
      <vt:lpstr> Default Interface Methods </vt:lpstr>
      <vt:lpstr>default interface method rules</vt:lpstr>
      <vt:lpstr>Static Interface Methods</vt:lpstr>
      <vt:lpstr>static interface method rules</vt:lpstr>
      <vt:lpstr>Nested 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PC</dc:creator>
  <cp:lastModifiedBy>Nikitha</cp:lastModifiedBy>
  <cp:revision>120</cp:revision>
  <dcterms:created xsi:type="dcterms:W3CDTF">2020-03-18T13:12:23Z</dcterms:created>
  <dcterms:modified xsi:type="dcterms:W3CDTF">2021-05-06T05:34:13Z</dcterms:modified>
</cp:coreProperties>
</file>