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4FBC9-1528-486B-AB50-830C087FF05B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84DE4-FAE2-4971-B9B5-28A1FA914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non-access modifiers, such as static, abstract, synchronized, native, volatile, transient,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B1892-AC8D-44CA-93C0-820905FE5E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non-access modifiers, such as static, abstract, synchronized, native, volatile, transient, etc.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B1892-AC8D-44CA-93C0-820905FE5E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java package</a:t>
            </a:r>
            <a:r>
              <a:rPr lang="en-US" dirty="0" smtClean="0"/>
              <a:t> is a group of similar types of classes, interfaces and sub-packages.</a:t>
            </a:r>
          </a:p>
          <a:p>
            <a:r>
              <a:rPr lang="en-US" dirty="0" smtClean="0"/>
              <a:t>Package in java can be categorized in two form, built-in package and user-defined package.</a:t>
            </a:r>
          </a:p>
          <a:p>
            <a:r>
              <a:rPr lang="en-US" dirty="0" smtClean="0"/>
              <a:t>There are many built-in packages such as java, </a:t>
            </a:r>
            <a:r>
              <a:rPr lang="en-US" dirty="0" err="1" smtClean="0"/>
              <a:t>lang</a:t>
            </a:r>
            <a:r>
              <a:rPr lang="en-US" dirty="0" smtClean="0"/>
              <a:t>, </a:t>
            </a:r>
            <a:r>
              <a:rPr lang="en-US" dirty="0" err="1" smtClean="0"/>
              <a:t>awt</a:t>
            </a:r>
            <a:r>
              <a:rPr lang="en-US" dirty="0" smtClean="0"/>
              <a:t>, </a:t>
            </a:r>
            <a:r>
              <a:rPr lang="en-US" dirty="0" err="1" smtClean="0"/>
              <a:t>javax</a:t>
            </a:r>
            <a:r>
              <a:rPr lang="en-US" dirty="0" smtClean="0"/>
              <a:t>, swing, net, </a:t>
            </a:r>
            <a:r>
              <a:rPr lang="en-US" dirty="0" err="1" smtClean="0"/>
              <a:t>io</a:t>
            </a:r>
            <a:r>
              <a:rPr lang="en-US" dirty="0" smtClean="0"/>
              <a:t>, </a:t>
            </a:r>
            <a:r>
              <a:rPr lang="en-US" dirty="0" err="1" smtClean="0"/>
              <a:t>util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Java Access Modifiers</a:t>
            </a:r>
            <a:endParaRPr lang="en-US" dirty="0"/>
          </a:p>
        </p:txBody>
      </p:sp>
      <p:graphicFrame>
        <p:nvGraphicFramePr>
          <p:cNvPr id="69" name="Content Placeholder 68"/>
          <p:cNvGraphicFramePr>
            <a:graphicFrameLocks noGrp="1"/>
          </p:cNvGraphicFramePr>
          <p:nvPr>
            <p:ph idx="1"/>
          </p:nvPr>
        </p:nvGraphicFramePr>
        <p:xfrm>
          <a:off x="571472" y="1857364"/>
          <a:ext cx="8161020" cy="2758440"/>
        </p:xfrm>
        <a:graphic>
          <a:graphicData uri="http://schemas.openxmlformats.org/drawingml/2006/table">
            <a:tbl>
              <a:tblPr/>
              <a:tblGrid>
                <a:gridCol w="1632204"/>
                <a:gridCol w="1632204"/>
                <a:gridCol w="1632204"/>
                <a:gridCol w="1632204"/>
                <a:gridCol w="163220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Access Modifier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within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within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outside package by subclass only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outside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Private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Default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Protected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latin typeface="verdana"/>
                        </a:rPr>
                        <a:t>Public</a:t>
                      </a:r>
                      <a:endParaRPr lang="en-US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 of Java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package is used to categorize the classes and interfaces so that they can be easily maintained.</a:t>
            </a:r>
          </a:p>
          <a:p>
            <a:r>
              <a:rPr lang="en-US" dirty="0" smtClean="0"/>
              <a:t>Java package provides access protection.</a:t>
            </a:r>
          </a:p>
          <a:p>
            <a:r>
              <a:rPr lang="en-US" dirty="0" smtClean="0"/>
              <a:t>Java package removes naming collision.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ackag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31" y="857232"/>
            <a:ext cx="8525261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access package from another package?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three ways to access the package from outside the package.</a:t>
            </a:r>
          </a:p>
          <a:p>
            <a:pPr lvl="1"/>
            <a:r>
              <a:rPr lang="en-US" dirty="0" smtClean="0"/>
              <a:t>import package.*;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package.classname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fully qualified name.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the program must be package then import then class</a:t>
            </a:r>
          </a:p>
          <a:p>
            <a:endParaRPr lang="en-US" dirty="0"/>
          </a:p>
        </p:txBody>
      </p:sp>
      <p:pic>
        <p:nvPicPr>
          <p:cNvPr id="35842" name="Picture 2" descr="sequence of pack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5" y="2786058"/>
            <a:ext cx="2885425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Subpackage</a:t>
            </a:r>
            <a:r>
              <a:rPr lang="en-US" dirty="0" smtClean="0"/>
              <a:t>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inside the package is called the </a:t>
            </a:r>
            <a:r>
              <a:rPr lang="en-US" b="1" dirty="0" err="1" smtClean="0"/>
              <a:t>subpackage</a:t>
            </a:r>
            <a:r>
              <a:rPr lang="en-US" dirty="0" smtClean="0"/>
              <a:t>. It should be created </a:t>
            </a:r>
            <a:r>
              <a:rPr lang="en-US" b="1" dirty="0" smtClean="0"/>
              <a:t>to categorize the package further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Static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static import feature of Java 5 facilitate the java programmer to access any static member of a class directly. There is no need to qualify it by the class name.</a:t>
            </a:r>
          </a:p>
          <a:p>
            <a:r>
              <a:rPr lang="en-US" sz="2600" dirty="0" smtClean="0"/>
              <a:t>Advantage of static import:</a:t>
            </a:r>
          </a:p>
          <a:p>
            <a:pPr lvl="1"/>
            <a:r>
              <a:rPr lang="en-US" sz="2600" dirty="0" smtClean="0"/>
              <a:t>Less coding is required if you have access any static member of a class </a:t>
            </a:r>
            <a:r>
              <a:rPr lang="en-US" sz="2600" dirty="0" err="1" smtClean="0"/>
              <a:t>oftenly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Disadvantage of static import:</a:t>
            </a:r>
          </a:p>
          <a:p>
            <a:pPr lvl="1"/>
            <a:r>
              <a:rPr lang="en-US" sz="2600" dirty="0" smtClean="0"/>
              <a:t>If you overuse the static import feature, it makes the program unreadable and </a:t>
            </a:r>
            <a:r>
              <a:rPr lang="en-US" sz="2600" dirty="0" err="1" smtClean="0"/>
              <a:t>unmaintainable</a:t>
            </a:r>
            <a:r>
              <a:rPr lang="en-US" sz="2600" dirty="0" smtClean="0"/>
              <a:t>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Modifiers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Autofit/>
          </a:bodyPr>
          <a:lstStyle/>
          <a:p>
            <a:r>
              <a:rPr lang="en-US" sz="2500" dirty="0" smtClean="0"/>
              <a:t>There are two types of modifiers in Java: </a:t>
            </a:r>
            <a:r>
              <a:rPr lang="en-US" sz="2500" b="1" dirty="0" smtClean="0"/>
              <a:t>access modifiers</a:t>
            </a:r>
            <a:r>
              <a:rPr lang="en-US" sz="2500" dirty="0" smtClean="0"/>
              <a:t> and </a:t>
            </a:r>
            <a:r>
              <a:rPr lang="en-US" sz="2500" b="1" dirty="0" smtClean="0"/>
              <a:t>non-access modifiers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The access modifiers in Java specifies the accessibility or scope of a field, method, constructor, or class. </a:t>
            </a:r>
          </a:p>
          <a:p>
            <a:r>
              <a:rPr lang="en-US" sz="2500" dirty="0" smtClean="0"/>
              <a:t>We can change the access level of fields, constructors, methods, and class by applying the access modifier on it.</a:t>
            </a:r>
          </a:p>
          <a:p>
            <a:r>
              <a:rPr lang="en-US" sz="2500" dirty="0" smtClean="0"/>
              <a:t>There are four types of Java access modifiers:</a:t>
            </a:r>
          </a:p>
          <a:p>
            <a:pPr lvl="1"/>
            <a:r>
              <a:rPr lang="en-IN" sz="2500" dirty="0" smtClean="0"/>
              <a:t>Private</a:t>
            </a:r>
          </a:p>
          <a:p>
            <a:pPr lvl="1"/>
            <a:r>
              <a:rPr lang="en-IN" sz="2500" dirty="0" smtClean="0"/>
              <a:t>Default</a:t>
            </a:r>
          </a:p>
          <a:p>
            <a:pPr lvl="1"/>
            <a:r>
              <a:rPr lang="en-IN" sz="2500" dirty="0" smtClean="0"/>
              <a:t>Protected</a:t>
            </a:r>
          </a:p>
          <a:p>
            <a:pPr lvl="1"/>
            <a:r>
              <a:rPr lang="en-IN" sz="2500" dirty="0" smtClean="0"/>
              <a:t>Public </a:t>
            </a:r>
            <a:endParaRPr lang="en-US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Private</a:t>
            </a:r>
            <a:r>
              <a:rPr lang="en-US" sz="2500" dirty="0" smtClean="0"/>
              <a:t>: The access level of a private modifier is only within the class. It cannot be accessed from outside the class.</a:t>
            </a:r>
          </a:p>
          <a:p>
            <a:r>
              <a:rPr lang="en-US" sz="2500" b="1" dirty="0" smtClean="0"/>
              <a:t>Default</a:t>
            </a:r>
            <a:r>
              <a:rPr lang="en-US" sz="2500" dirty="0" smtClean="0"/>
              <a:t>: The access level of a default modifier is only within the package. It cannot be accessed from outside the package. If you do not specify any access level, it will be the default.</a:t>
            </a:r>
          </a:p>
          <a:p>
            <a:r>
              <a:rPr lang="en-US" sz="2500" b="1" dirty="0" smtClean="0"/>
              <a:t>Protected</a:t>
            </a:r>
            <a:r>
              <a:rPr lang="en-US" sz="2500" dirty="0" smtClean="0"/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r>
              <a:rPr lang="en-US" sz="2500" b="1" dirty="0" smtClean="0"/>
              <a:t>Public</a:t>
            </a:r>
            <a:r>
              <a:rPr lang="en-US" sz="2500" dirty="0" smtClean="0"/>
              <a:t>: The access level of a public modifier is everywhere. It can be accessed from within the class, outside the class, within the package and outside the package.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397</Words>
  <Application>Microsoft Office PowerPoint</Application>
  <PresentationFormat>On-screen Show (4:3)</PresentationFormat>
  <Paragraphs>65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Packages</vt:lpstr>
      <vt:lpstr>Advantage of Java Package</vt:lpstr>
      <vt:lpstr>Slide 3</vt:lpstr>
      <vt:lpstr>How to access package from another package?</vt:lpstr>
      <vt:lpstr>Slide 5</vt:lpstr>
      <vt:lpstr>Subpackage in java</vt:lpstr>
      <vt:lpstr>Java Static Import</vt:lpstr>
      <vt:lpstr>Access Modifiers in Java</vt:lpstr>
      <vt:lpstr>Slide 9</vt:lpstr>
      <vt:lpstr>Understanding Java Access Modifiers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</dc:title>
  <dc:creator>Nikitha Moturi</dc:creator>
  <cp:lastModifiedBy>Nikitha</cp:lastModifiedBy>
  <cp:revision>1</cp:revision>
  <dcterms:created xsi:type="dcterms:W3CDTF">2006-08-16T00:00:00Z</dcterms:created>
  <dcterms:modified xsi:type="dcterms:W3CDTF">2021-05-10T17:12:09Z</dcterms:modified>
</cp:coreProperties>
</file>