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Rectangle 1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19712" cy="3983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6161" name="Rectangle 17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2975" cy="4786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54375" cy="509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93675" algn="r">
              <a:lnSpc>
                <a:spcPct val="93000"/>
              </a:lnSpc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68C8B3FE-0164-4128-A508-646EC8BB25E9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A57A93-965B-479C-A6AD-A062198BD699}" type="slidenum">
              <a:rPr lang="en-IN"/>
              <a:pPr/>
              <a:t>1</a:t>
            </a:fld>
            <a:endParaRPr lang="en-IN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D33C20-C8AE-4536-8F3E-9114C95951A0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7C93D2-407B-446D-B100-5F9A03CC0C6B}" type="slidenum">
              <a:rPr lang="en-IN"/>
              <a:pPr/>
              <a:t>10</a:t>
            </a:fld>
            <a:endParaRPr lang="en-IN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9206FD2-CCD7-4DD4-B641-991447C2460E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2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F843ED-93ED-423C-B5F6-466E56D2170D}" type="slidenum">
              <a:rPr lang="en-IN"/>
              <a:pPr/>
              <a:t>11</a:t>
            </a:fld>
            <a:endParaRPr lang="en-IN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8BC7A92-1656-4D78-AD75-BF38EEAB041A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3DE743-E3EC-4699-9C6D-0126A3F584CE}" type="slidenum">
              <a:rPr lang="en-IN"/>
              <a:pPr/>
              <a:t>12</a:t>
            </a:fld>
            <a:endParaRPr lang="en-IN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D81F988-1DDF-49A5-8CAC-D1E174C29476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4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2FEF3B-4132-4C94-9634-BE7A9429BA70}" type="slidenum">
              <a:rPr lang="en-IN"/>
              <a:pPr/>
              <a:t>13</a:t>
            </a:fld>
            <a:endParaRPr lang="en-IN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33D1E55-AEA4-42D0-9567-A7FEF038567B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5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CFD2FE-D943-451F-958C-FC3B3BC8A411}" type="slidenum">
              <a:rPr lang="en-IN"/>
              <a:pPr/>
              <a:t>14</a:t>
            </a:fld>
            <a:endParaRPr lang="en-IN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CB513A-81C7-4503-9CE2-F9F5CA08E611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6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FA5137-57FB-423D-A21B-30BEDD6DB351}" type="slidenum">
              <a:rPr lang="en-IN"/>
              <a:pPr/>
              <a:t>15</a:t>
            </a:fld>
            <a:endParaRPr lang="en-IN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00DD5CD-53D7-43F4-9BE8-B50F67D549E6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78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83E443-431C-45D5-B397-0327AD6B6C79}" type="slidenum">
              <a:rPr lang="en-IN"/>
              <a:pPr/>
              <a:t>16</a:t>
            </a:fld>
            <a:endParaRPr lang="en-IN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7E4C430-ED6C-4230-AA77-39DC0BFC409B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8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F0F7C7-E98E-49B4-9BD4-2EFCD53F0E0C}" type="slidenum">
              <a:rPr lang="en-IN"/>
              <a:pPr/>
              <a:t>17</a:t>
            </a:fld>
            <a:endParaRPr lang="en-IN"/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4080036-2475-4A6C-B88C-8BEE3E8BBA3D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12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AE72C4-4291-406F-9563-2A68C3B06006}" type="slidenum">
              <a:rPr lang="en-IN"/>
              <a:pPr/>
              <a:t>18</a:t>
            </a:fld>
            <a:endParaRPr lang="en-IN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5360372-F0B0-483C-AC20-DFC05382853A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229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76B966-F586-4026-A5B8-6AED01AA2948}" type="slidenum">
              <a:rPr lang="en-IN"/>
              <a:pPr/>
              <a:t>19</a:t>
            </a:fld>
            <a:endParaRPr lang="en-IN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13C2DD-F7C9-4C4D-AD15-34F8C2CE9F7F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331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C3A65F-C9C5-4F03-B174-CEC58B42814D}" type="slidenum">
              <a:rPr lang="en-IN"/>
              <a:pPr/>
              <a:t>2</a:t>
            </a:fld>
            <a:endParaRPr lang="en-IN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F8AE9B4-ABF4-425A-9FD2-2CAFC9039D32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4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D9FC62-90A6-4A57-9F59-7338405DCBFF}" type="slidenum">
              <a:rPr lang="en-IN"/>
              <a:pPr/>
              <a:t>20</a:t>
            </a:fld>
            <a:endParaRPr lang="en-IN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D8B4965-5DF4-4DC1-AB84-29E4BDD19A11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433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5BE21B-F60F-4633-BC29-104F9808CE35}" type="slidenum">
              <a:rPr lang="en-IN"/>
              <a:pPr/>
              <a:t>21</a:t>
            </a:fld>
            <a:endParaRPr lang="en-IN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5903EA-1497-4CBF-94C7-8506F8BEDEEA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843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73DC58-594B-43AC-B8B6-24C4370801BF}" type="slidenum">
              <a:rPr lang="en-IN"/>
              <a:pPr/>
              <a:t>22</a:t>
            </a:fld>
            <a:endParaRPr lang="en-IN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143A559-C7AF-4EF6-8BD2-0A2CFDCEB356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945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C4A43F-CABE-4687-BBF4-52291799BB9E}" type="slidenum">
              <a:rPr lang="en-IN"/>
              <a:pPr/>
              <a:t>23</a:t>
            </a:fld>
            <a:endParaRPr lang="en-IN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34FD3D8-215F-4B81-B115-F91D799F35E4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48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2AA76C-0D90-4D0C-B15A-0BA247D93282}" type="slidenum">
              <a:rPr lang="en-IN"/>
              <a:pPr/>
              <a:t>24</a:t>
            </a:fld>
            <a:endParaRPr lang="en-IN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F530A14-BE3A-46A0-9D05-0C9EC6186D8B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150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A602F6-228D-47EA-BBA7-497DD88E0525}" type="slidenum">
              <a:rPr lang="en-IN"/>
              <a:pPr/>
              <a:t>25</a:t>
            </a:fld>
            <a:endParaRPr lang="en-IN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810942B-9B47-459F-A552-E49A5EE64CDD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253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DDA580-4887-46BD-9540-E8429D835375}" type="slidenum">
              <a:rPr lang="en-IN"/>
              <a:pPr/>
              <a:t>26</a:t>
            </a:fld>
            <a:endParaRPr lang="en-IN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3B38B85-561D-495B-A1FB-FA31A146AF53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355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AB2382-80F6-4136-A878-59D52C59DE84}" type="slidenum">
              <a:rPr lang="en-IN"/>
              <a:pPr/>
              <a:t>27</a:t>
            </a:fld>
            <a:endParaRPr lang="en-IN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90B4DE-D1CB-49EF-81E2-91D5493B2808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457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32C4E1-F126-45B4-8138-0C6E84F0D705}" type="slidenum">
              <a:rPr lang="en-IN"/>
              <a:pPr/>
              <a:t>28</a:t>
            </a:fld>
            <a:endParaRPr lang="en-IN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094B4D3-F152-4B8F-BBC6-D932F9A498CE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560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9FC171-6520-4524-9A5D-A7FCDA6507C8}" type="slidenum">
              <a:rPr lang="en-IN"/>
              <a:pPr/>
              <a:t>29</a:t>
            </a:fld>
            <a:endParaRPr lang="en-IN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0C01A31-B5AD-4E3E-8508-5E8EF5384A3E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662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19294-554F-4616-B731-809252829271}" type="slidenum">
              <a:rPr lang="en-IN"/>
              <a:pPr/>
              <a:t>3</a:t>
            </a:fld>
            <a:endParaRPr lang="en-IN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3FC1C30-CC6D-491B-9250-231488BF5810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5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048121-0BF3-4F0A-8C4A-6833A23F58E7}" type="slidenum">
              <a:rPr lang="en-IN"/>
              <a:pPr/>
              <a:t>30</a:t>
            </a:fld>
            <a:endParaRPr lang="en-IN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896E676-08C0-4BFF-9FBB-4714F0F32495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765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DB9CF4-43E6-4DD0-B6C8-F4D61BF0B55A}" type="slidenum">
              <a:rPr lang="en-IN"/>
              <a:pPr/>
              <a:t>31</a:t>
            </a:fld>
            <a:endParaRPr lang="en-IN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6BA0DC6-D723-487F-8855-222E79E20A07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867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5227FE-A7E8-4CDD-B7E4-6995C667BE6B}" type="slidenum">
              <a:rPr lang="en-IN"/>
              <a:pPr/>
              <a:t>4</a:t>
            </a:fld>
            <a:endParaRPr lang="en-IN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ADBD024-846F-4F51-9628-CE18B88A4D83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6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D57E77-0AB1-4CBF-882B-C154A595C3A2}" type="slidenum">
              <a:rPr lang="en-IN"/>
              <a:pPr/>
              <a:t>5</a:t>
            </a:fld>
            <a:endParaRPr lang="en-IN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94C4024-473C-4A91-B215-1FB249973DED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7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1A0864-3399-47A1-841B-3B196D322121}" type="slidenum">
              <a:rPr lang="en-IN"/>
              <a:pPr/>
              <a:t>6</a:t>
            </a:fld>
            <a:endParaRPr lang="en-IN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7C4110B-13E2-41CE-828A-6041E77B0373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8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45D59B-CE7F-4D8D-9317-E0CD144A3651}" type="slidenum">
              <a:rPr lang="en-IN"/>
              <a:pPr/>
              <a:t>7</a:t>
            </a:fld>
            <a:endParaRPr lang="en-IN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76A446D-E0C5-4EBA-8959-E35AA6538D9B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9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5A3642-43BD-4A20-972F-6F487D4260D0}" type="slidenum">
              <a:rPr lang="en-IN"/>
              <a:pPr/>
              <a:t>8</a:t>
            </a:fld>
            <a:endParaRPr lang="en-IN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A4C357-5E42-462D-A451-3F0C56AF9B2B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34E5D1-8C58-4364-8E6E-9B4AF3F7F2B3}" type="slidenum">
              <a:rPr lang="en-IN"/>
              <a:pPr/>
              <a:t>9</a:t>
            </a:fld>
            <a:endParaRPr lang="en-IN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1C75B68-3FA5-4A7B-A591-ACFFDB961AC2}" type="slidenum">
              <a:rPr lang="en-IN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IN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1F9706C-4615-420E-BC24-681C5D9C8D4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BE6FA59-7207-496D-8085-AB18C685B95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776288"/>
            <a:ext cx="226218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57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0F6C279-FDDA-4AC1-8535-9D6020C0208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26D96B-5EDD-4DEC-AC14-DE593602E67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A28649-1EB5-4D9C-8D70-4DA22474D65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E8D1A04-C4AC-4B4F-B7AE-1DF4451275A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8175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2133600"/>
            <a:ext cx="4449762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8A47C4E-5B4E-44D4-9E98-5C0726EFE0E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7DE58C-0F5B-4B64-9478-929D904FBB0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AF00B6-A021-476F-B32D-7D1E5A1DC38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2464E7-B7FF-4BC7-B1AC-58124F5287C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8531781-42D8-48B4-A965-741ADB94515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B1C6415-B744-4228-9996-2AB35D6F8B2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12B88FB-7E2D-44D6-BF97-58BECD51308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D6EEAE2-D51A-40B9-8405-1F474353A51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776288"/>
            <a:ext cx="226218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57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FE00F2-4B8F-4517-8DFE-04B7FA6B1CF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C3E8AFC-CC2B-4CBB-A433-514557D4DA9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10A5A4-4E7F-4FE9-A657-8AE48217862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BB2BE4-E205-4CEC-BE7A-41B6345738C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8175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2133600"/>
            <a:ext cx="4449762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E2CBF7-A8C3-4A21-AF02-C4771926FC5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033FD6-C562-40AE-AE32-A7EBC398524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F2A426-3E34-4FBB-B6B2-C719AC5737B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4EC7538-2851-4834-A3E3-66B347852C4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485FC55-0722-4446-A4A0-A5E5DEF89F0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43E584-5244-45BB-862F-673655969A5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463B88-0695-4C03-83B1-854121C6AA9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807E4A-3447-442F-9242-819B94D7F92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776288"/>
            <a:ext cx="226218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57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3E8763-FCDC-47E4-A0AD-FA4C0FF1A75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18DFB40-98DF-421D-AD37-BD66721E2FB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29125E9-3F9A-43CF-AE34-8E20526CF88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446497-C2CF-402D-A7A0-D108CD97C22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8175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2133600"/>
            <a:ext cx="4449762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EBA9EE0-3DAB-4E98-9C9A-CF86D1A06F5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2DBD87-E9BC-4795-A42E-58B3C7DB4F4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7C3405-3F4D-4A35-8668-A684E2BAEFB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8175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2133600"/>
            <a:ext cx="4449762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AFEDCE-8091-4374-B020-4457ADB8AB8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503BCB-CB3D-4ED6-A823-27D9229920A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F133466-F31A-43A0-B5BA-C1DB22128CA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8FD4EB-28EA-451C-9F58-359A522EF22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524995B-1227-4269-904B-9072E1513ED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776288"/>
            <a:ext cx="226218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57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0777EC-72D5-4A81-840C-2CF06A0FB12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E2FB809-DB44-4FBF-AB67-8FE30778F16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0F17E0C-41AF-45E9-9903-F8A58C380F9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8CD8AB-67A7-411E-A36F-0BFE57A10D2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33600"/>
            <a:ext cx="4448175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2133600"/>
            <a:ext cx="4449762" cy="4814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9CDE23-ED8E-4FCE-982E-17C6278B06D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30B041E-18F5-4A92-B121-8180A21EE64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69D4F6-EF11-4F43-B99D-8F66D9D96B0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F530254-1C30-43D5-9ECE-88C84CADEFC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C391C8-0768-45BE-BD24-921B8750AE5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25CB60-E939-4759-AB37-7ED221E9FD5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AFDD4D1-7A35-4D3D-B552-750D8228B3C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5903E1E-6A4F-4433-B18A-78C2973DEC1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776288"/>
            <a:ext cx="226218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76288"/>
            <a:ext cx="66357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F7DF9B-7E48-47DC-B1F3-EF4B599C36C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C63F2A-9F57-4359-9536-D78332AA165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24602F-C50F-4A5C-8FF6-40AFAFB628C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0355F5-B6A7-4F8A-99D8-40243638FF8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AA30F5C-7CD0-477B-9CC3-7E8A08763B7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-11113" y="-7938"/>
            <a:ext cx="10102851" cy="1147763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830763" y="-7938"/>
            <a:ext cx="5249862" cy="703263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20287 30784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50337" cy="1236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50337" cy="4814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03238" y="7007225"/>
            <a:ext cx="2352675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2940050" y="7007225"/>
            <a:ext cx="3695700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36013" y="7007225"/>
            <a:ext cx="817562" cy="377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35E67067-4CB2-404F-BF0E-B1DE99AB5A03}" type="slidenum">
              <a:rPr lang="en-IN"/>
              <a:pPr/>
              <a:t>‹#›</a:t>
            </a:fld>
            <a:endParaRPr lang="en-I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-20638" y="223838"/>
            <a:ext cx="10096501" cy="690562"/>
            <a:chOff x="-13" y="141"/>
            <a:chExt cx="6360" cy="435"/>
          </a:xfrm>
        </p:grpSpPr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-13" y="141"/>
              <a:ext cx="6345" cy="435"/>
              <a:chOff x="-13" y="141"/>
              <a:chExt cx="6345" cy="435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" y="141"/>
                <a:ext cx="6329" cy="43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1035" name="Text Box 11"/>
              <p:cNvSpPr txBox="1">
                <a:spLocks noChangeArrowheads="1"/>
              </p:cNvSpPr>
              <p:nvPr/>
            </p:nvSpPr>
            <p:spPr bwMode="auto">
              <a:xfrm rot="21420000">
                <a:off x="-13" y="333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-13" y="174"/>
              <a:ext cx="6360" cy="373"/>
              <a:chOff x="-13" y="174"/>
              <a:chExt cx="6360" cy="373"/>
            </a:xfrm>
          </p:grpSpPr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-2" y="174"/>
                <a:ext cx="6349" cy="3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1038" name="Text Box 14"/>
              <p:cNvSpPr txBox="1">
                <a:spLocks noChangeArrowheads="1"/>
              </p:cNvSpPr>
              <p:nvPr/>
            </p:nvSpPr>
            <p:spPr bwMode="auto">
              <a:xfrm rot="21420000">
                <a:off x="-13" y="365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-11113" y="-7938"/>
            <a:ext cx="10102851" cy="1147763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4830763" y="-7938"/>
            <a:ext cx="5249862" cy="703263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20287 30784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-20638" y="223838"/>
            <a:ext cx="10096501" cy="690562"/>
            <a:chOff x="-13" y="141"/>
            <a:chExt cx="6360" cy="435"/>
          </a:xfrm>
        </p:grpSpPr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-13" y="141"/>
              <a:ext cx="6345" cy="435"/>
              <a:chOff x="-13" y="141"/>
              <a:chExt cx="6345" cy="435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" y="141"/>
                <a:ext cx="6329" cy="43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2054" name="Text Box 6"/>
              <p:cNvSpPr txBox="1">
                <a:spLocks noChangeArrowheads="1"/>
              </p:cNvSpPr>
              <p:nvPr/>
            </p:nvSpPr>
            <p:spPr bwMode="auto">
              <a:xfrm rot="21420000">
                <a:off x="-13" y="333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5" name="Group 7"/>
            <p:cNvGrpSpPr>
              <a:grpSpLocks/>
            </p:cNvGrpSpPr>
            <p:nvPr/>
          </p:nvGrpSpPr>
          <p:grpSpPr bwMode="auto">
            <a:xfrm>
              <a:off x="-13" y="174"/>
              <a:ext cx="6360" cy="373"/>
              <a:chOff x="-13" y="174"/>
              <a:chExt cx="6360" cy="373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-2" y="174"/>
                <a:ext cx="6349" cy="3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2057" name="Text Box 9"/>
              <p:cNvSpPr txBox="1">
                <a:spLocks noChangeArrowheads="1"/>
              </p:cNvSpPr>
              <p:nvPr/>
            </p:nvSpPr>
            <p:spPr bwMode="auto">
              <a:xfrm rot="21420000">
                <a:off x="-13" y="365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50337" cy="1236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50337" cy="4814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03238" y="7007225"/>
            <a:ext cx="2352675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940050" y="7007225"/>
            <a:ext cx="3695700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8736013" y="7007225"/>
            <a:ext cx="817562" cy="377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93675" algn="r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449263" algn="l"/>
              </a:tabLst>
              <a:defRPr sz="1300">
                <a:solidFill>
                  <a:srgbClr val="D1EAEE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3DF4DB6-FE05-47D3-85F2-F91F32AFB9BB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-11113" y="-7938"/>
            <a:ext cx="10102851" cy="1147763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830763" y="-7938"/>
            <a:ext cx="5249862" cy="703263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20287 30784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-20638" y="223838"/>
            <a:ext cx="10096501" cy="690562"/>
            <a:chOff x="-13" y="141"/>
            <a:chExt cx="6360" cy="435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-13" y="141"/>
              <a:ext cx="6345" cy="435"/>
              <a:chOff x="-13" y="141"/>
              <a:chExt cx="6345" cy="435"/>
            </a:xfrm>
          </p:grpSpPr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" y="141"/>
                <a:ext cx="6329" cy="43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3078" name="Text Box 6"/>
              <p:cNvSpPr txBox="1">
                <a:spLocks noChangeArrowheads="1"/>
              </p:cNvSpPr>
              <p:nvPr/>
            </p:nvSpPr>
            <p:spPr bwMode="auto">
              <a:xfrm rot="21420000">
                <a:off x="-13" y="333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9" name="Group 7"/>
            <p:cNvGrpSpPr>
              <a:grpSpLocks/>
            </p:cNvGrpSpPr>
            <p:nvPr/>
          </p:nvGrpSpPr>
          <p:grpSpPr bwMode="auto">
            <a:xfrm>
              <a:off x="-13" y="174"/>
              <a:ext cx="6360" cy="373"/>
              <a:chOff x="-13" y="174"/>
              <a:chExt cx="6360" cy="373"/>
            </a:xfrm>
          </p:grpSpPr>
          <p:pic>
            <p:nvPicPr>
              <p:cNvPr id="3080" name="Picture 8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-2" y="174"/>
                <a:ext cx="6349" cy="3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3081" name="Text Box 9"/>
              <p:cNvSpPr txBox="1">
                <a:spLocks noChangeArrowheads="1"/>
              </p:cNvSpPr>
              <p:nvPr/>
            </p:nvSpPr>
            <p:spPr bwMode="auto">
              <a:xfrm rot="21420000">
                <a:off x="-13" y="365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50337" cy="1236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50337" cy="4814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03238" y="7007225"/>
            <a:ext cx="2352675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940050" y="7007225"/>
            <a:ext cx="3695700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8736013" y="7007225"/>
            <a:ext cx="817562" cy="377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93675" algn="r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449263" algn="l"/>
              </a:tabLst>
              <a:defRPr sz="1300">
                <a:solidFill>
                  <a:srgbClr val="D1EAEE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B8AA3CD-8A30-4F38-8A26-A64F1853C967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 rot="420000" flipV="1">
            <a:off x="3489325" y="1220788"/>
            <a:ext cx="5797550" cy="45370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3752 0 0"/>
              <a:gd name="G5" fmla="+- 1 0 0"/>
              <a:gd name="T0" fmla="*/ 5796359 w 5796359"/>
              <a:gd name="T1" fmla="*/ 2267903 h 4535805"/>
              <a:gd name="T2" fmla="*/ 2898180 w 5796359"/>
              <a:gd name="T3" fmla="*/ 4535805 h 4535805"/>
              <a:gd name="T4" fmla="*/ 0 w 5796359"/>
              <a:gd name="T5" fmla="*/ 2267903 h 4535805"/>
              <a:gd name="T6" fmla="*/ 2898180 w 5796359"/>
              <a:gd name="T7" fmla="*/ 0 h 4535805"/>
              <a:gd name="T8" fmla="*/ 0 w 5796359"/>
              <a:gd name="T9" fmla="*/ 0 h 4535805"/>
              <a:gd name="T10" fmla="*/ 5713669 w 5796359"/>
              <a:gd name="T11" fmla="*/ 4535805 h 4535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796359" h="4535805">
                <a:moveTo>
                  <a:pt x="0" y="0"/>
                </a:moveTo>
                <a:lnTo>
                  <a:pt x="5630984" y="0"/>
                </a:lnTo>
                <a:lnTo>
                  <a:pt x="5796359" y="165375"/>
                </a:lnTo>
                <a:lnTo>
                  <a:pt x="5796359" y="4535805"/>
                </a:lnTo>
                <a:lnTo>
                  <a:pt x="0" y="45358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240" cap="rnd">
            <a:solidFill>
              <a:srgbClr val="C0C0C0"/>
            </a:solidFill>
            <a:miter lim="800000"/>
            <a:headEnd/>
            <a:tailEnd/>
          </a:ln>
          <a:effectLst>
            <a:outerShdw dist="38547" dir="7483740" algn="ctr" rotWithShape="0">
              <a:srgbClr val="000000">
                <a:alpha val="25041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 rot="420000" flipV="1">
            <a:off x="8823325" y="5910263"/>
            <a:ext cx="171450" cy="171450"/>
          </a:xfrm>
          <a:prstGeom prst="rtTriangle">
            <a:avLst/>
          </a:prstGeom>
          <a:solidFill>
            <a:srgbClr val="FFFFFF"/>
          </a:solidFill>
          <a:ln w="12600" cap="sq">
            <a:solidFill>
              <a:srgbClr val="FFFFFF"/>
            </a:solidFill>
            <a:bevel/>
            <a:headEnd/>
            <a:tailEnd/>
          </a:ln>
          <a:effectLst>
            <a:outerShdw dist="6194" dir="12932261" algn="ctr" rotWithShape="0">
              <a:srgbClr val="000000">
                <a:alpha val="47029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 flipV="1">
            <a:off x="-11113" y="6411913"/>
            <a:ext cx="10102851" cy="1147762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flipV="1">
            <a:off x="4830763" y="6856413"/>
            <a:ext cx="5249862" cy="703262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20287 30784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50337" cy="1236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50337" cy="4814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03238" y="7007225"/>
            <a:ext cx="2352675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940050" y="7007225"/>
            <a:ext cx="3695700" cy="401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8904288" y="7007225"/>
            <a:ext cx="649287" cy="377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93675" algn="r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449263" algn="l"/>
              </a:tabLst>
              <a:defRPr sz="1300">
                <a:solidFill>
                  <a:srgbClr val="045C75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6B1510B-96A6-41B2-9E3F-F22CE2C865D9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-11113" y="-7938"/>
            <a:ext cx="10102851" cy="1147763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59999"/>
                </a:srgbClr>
              </a:gs>
              <a:gs pos="100000">
                <a:srgbClr val="00EBF8">
                  <a:alpha val="5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4830763" y="-7938"/>
            <a:ext cx="5249862" cy="703263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20287 30784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59999"/>
                </a:srgbClr>
              </a:gs>
              <a:gs pos="100000">
                <a:srgbClr val="009BE5">
                  <a:alpha val="39999"/>
                </a:srgbClr>
              </a:gs>
            </a:gsLst>
            <a:lin ang="54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-20638" y="223838"/>
            <a:ext cx="10096501" cy="690562"/>
            <a:chOff x="-13" y="141"/>
            <a:chExt cx="6360" cy="435"/>
          </a:xfrm>
        </p:grpSpPr>
        <p:grpSp>
          <p:nvGrpSpPr>
            <p:cNvPr id="5124" name="Group 4"/>
            <p:cNvGrpSpPr>
              <a:grpSpLocks/>
            </p:cNvGrpSpPr>
            <p:nvPr/>
          </p:nvGrpSpPr>
          <p:grpSpPr bwMode="auto">
            <a:xfrm>
              <a:off x="-13" y="141"/>
              <a:ext cx="6345" cy="435"/>
              <a:chOff x="-13" y="141"/>
              <a:chExt cx="6345" cy="435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" y="141"/>
                <a:ext cx="6329" cy="43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5126" name="Text Box 6"/>
              <p:cNvSpPr txBox="1">
                <a:spLocks noChangeArrowheads="1"/>
              </p:cNvSpPr>
              <p:nvPr/>
            </p:nvSpPr>
            <p:spPr bwMode="auto">
              <a:xfrm rot="21420000">
                <a:off x="-13" y="333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7" name="Group 7"/>
            <p:cNvGrpSpPr>
              <a:grpSpLocks/>
            </p:cNvGrpSpPr>
            <p:nvPr/>
          </p:nvGrpSpPr>
          <p:grpSpPr bwMode="auto">
            <a:xfrm>
              <a:off x="-13" y="174"/>
              <a:ext cx="6360" cy="373"/>
              <a:chOff x="-13" y="174"/>
              <a:chExt cx="6360" cy="373"/>
            </a:xfrm>
          </p:grpSpPr>
          <p:pic>
            <p:nvPicPr>
              <p:cNvPr id="5128" name="Picture 8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-2" y="174"/>
                <a:ext cx="6349" cy="3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</p:pic>
          <p:sp>
            <p:nvSpPr>
              <p:cNvPr id="5129" name="Text Box 9"/>
              <p:cNvSpPr txBox="1">
                <a:spLocks noChangeArrowheads="1"/>
              </p:cNvSpPr>
              <p:nvPr/>
            </p:nvSpPr>
            <p:spPr bwMode="auto">
              <a:xfrm rot="21420000">
                <a:off x="-13" y="365"/>
                <a:ext cx="0" cy="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76288"/>
            <a:ext cx="9050337" cy="1236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504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33600"/>
            <a:ext cx="9050337" cy="4814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22513" cy="495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193675" algn="r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300">
                <a:solidFill>
                  <a:srgbClr val="045C75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9333E11F-96E2-417A-889F-6AC26C7364CC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55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  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11207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480" rIns="0" bIns="0" anchor="ctr"/>
          <a:lstStyle/>
          <a:p>
            <a:pPr hangingPunct="1">
              <a:lnSpc>
                <a:spcPct val="100000"/>
              </a:lnSpc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IN" sz="66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66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Exception Handling</a:t>
            </a:r>
          </a:p>
          <a:p>
            <a:pPr hangingPunct="1">
              <a:lnSpc>
                <a:spcPct val="100000"/>
              </a:lnSpc>
              <a:buClrTx/>
              <a:buSzPct val="9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IN" sz="66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547813" y="301625"/>
            <a:ext cx="9070975" cy="63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Exception Types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828675"/>
            <a:ext cx="10007600" cy="6335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32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Throwable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Exception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</a:t>
            </a: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ClassNotFoundException    </a:t>
            </a:r>
            <a:r>
              <a:rPr lang="en-IN" sz="2800" i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(checked)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 IOException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				 InterruptedException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			     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RuntimeException    </a:t>
            </a:r>
            <a:r>
              <a:rPr lang="en-IN" sz="2800" i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(</a:t>
            </a:r>
            <a:r>
              <a:rPr lang="en-IN" sz="2800" i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un checked</a:t>
            </a:r>
            <a:r>
              <a:rPr lang="en-IN" sz="2800" i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)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    </a:t>
            </a: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ArithmeticExcepton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		            NumberFormatException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				        ArrayIndexOutOfBoundsException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       ExceptionInInitializerError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	    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503238" y="5175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Un caught Exceptions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03238" y="158908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Class Ex1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{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pubic static void main(String args[])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{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int d=0;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int a=40/d;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}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3238" y="130016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Exception caught by default Exception handler of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JRE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Displays the string describing the exception, prints the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stack trace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from the point at which exception occured and terminates the program.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Java.lang.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ArithmeticException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: / by Zero</a:t>
            </a:r>
          </a:p>
          <a:p>
            <a:pPr marL="417513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at Ex1.main (Ex1.java :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Example2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03238" y="147955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Class Ex1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{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static void meth1(){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int d=0;  int a=40/d;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} 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pubic static void main(String args[])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{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meth1();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}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76263" y="12604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203200" indent="-203200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Char char=""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Exception raised in meth1(), not handled, thrown to main(), not handled, thrown to JRE.Exception caught by default Exception handler of JRE.</a:t>
            </a:r>
          </a:p>
          <a:p>
            <a:pPr marL="646113" indent="-5175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prints the stack trace as follows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Java.lang.ArithmeticException: / by Zeo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at Ex1.meth1 (Ex1.java : 4)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at Ex1.main (Ex1.java : 8)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33388" y="935038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Advantage of Handling an Exception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03238" y="216376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Stops abnormal termination.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Instead of printing the stack trace we can display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user friendly messages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to the user related to the exception.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Allows us to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fix the error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-1222375" y="-146050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b="1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try with resources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3238" y="581025"/>
            <a:ext cx="9070975" cy="6115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6388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6388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Runtime automatically closes the resources (if they are not already closed) after the excecution of the try block.</a:t>
            </a:r>
          </a:p>
          <a:p>
            <a:pPr marL="420688" indent="-306388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20688" indent="-306388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36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try(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FileReader fr=</a:t>
            </a:r>
          </a:p>
          <a:p>
            <a:pPr marL="420688" indent="-306388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new FileReader(“ex1.txt”)</a:t>
            </a:r>
            <a:r>
              <a:rPr lang="en-IN" sz="32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)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</a:t>
            </a:r>
          </a:p>
          <a:p>
            <a:pPr marL="420688" indent="-306388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{  }</a:t>
            </a:r>
          </a:p>
          <a:p>
            <a:pPr marL="420688" indent="-306388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catch() { }</a:t>
            </a:r>
          </a:p>
          <a:p>
            <a:pPr marL="420688" indent="-306388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1163" indent="-306388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This works only on classes that have implemented AutoCloseable interface.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-180975" y="554038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Catch block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03238" y="209232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95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To process the Exception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95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That is write the code (may vary for each type of exception) that should get executed when  an exception is  raised.</a:t>
            </a:r>
          </a:p>
          <a:p>
            <a:pPr marL="430213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95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 try block can follow multiple catch blocks.</a:t>
            </a:r>
          </a:p>
          <a:p>
            <a:pPr marL="430213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11557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95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Each catch block can process a specific type of exception.</a:t>
            </a:r>
          </a:p>
          <a:p>
            <a:pPr marL="417513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95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In multiple catch statements it is imortant to remember that exception subclasses must come before any of their super classes.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95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From java 1.7 , java support multi catch blocks.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33388" y="609600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Multi-catch block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3238" y="18399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95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Allows two or more exceptions to be caught by the same catch clause.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95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Used when two or more catch blocks has the same code.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956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Each multi catch parameter is implicitly final. So it can't be assigned a new value.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03238" y="481013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55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Exception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18399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Is an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abnormal condition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that arises in a code sequence at runtime.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Java Exception is an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object</a:t>
            </a: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that describes an exceptional condition that has occured in a piece of code.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33388" y="285750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Example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13716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int a=10,b=0;  int vals[]={1,2,3};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try{ 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int result=a/b; vals[10]=19;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}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catch(ArithmeticException |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ArrayIndexOutOfBoundsException e)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{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s.o.p(“Exception caught:” + e);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}</a:t>
            </a:r>
          </a:p>
          <a:p>
            <a:pPr marL="420688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547813" y="301625"/>
            <a:ext cx="9070975" cy="63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Exception Types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828675"/>
            <a:ext cx="10007600" cy="6335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32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Throwable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Exception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</a:t>
            </a: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ClassNotFoundException    </a:t>
            </a:r>
            <a:r>
              <a:rPr lang="en-IN" sz="2800" i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(checked)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 IOException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				 InterruptedException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			     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RuntimeException    </a:t>
            </a:r>
            <a:r>
              <a:rPr lang="en-IN" sz="2800" i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(</a:t>
            </a:r>
            <a:r>
              <a:rPr lang="en-IN" sz="2800" i="1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un checked</a:t>
            </a:r>
            <a:r>
              <a:rPr lang="en-IN" sz="2800" i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)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    </a:t>
            </a: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ArithmeticExcepton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		            NumberFormatException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8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				        ArrayIndexOutOfBoundsException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                  ExceptionInInitializerError</a:t>
            </a:r>
          </a:p>
          <a:p>
            <a:pPr marL="420688" indent="-30162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  <a:tab pos="9434513" algn="l"/>
                <a:tab pos="98837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	     </a:t>
            </a:r>
            <a:r>
              <a:rPr lang="en-IN" sz="2900" b="1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Error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76263" y="588963"/>
            <a:ext cx="8997950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                   </a:t>
            </a: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Throw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3238" y="191293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To Manually throw an exception object.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endParaRPr lang="en-IN" sz="2800" u="sng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r>
              <a:rPr lang="en-IN" sz="2800" u="sng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Syntax:</a:t>
            </a:r>
          </a:p>
          <a:p>
            <a:pPr marL="423863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throw    throwable_instance.</a:t>
            </a:r>
          </a:p>
          <a:p>
            <a:pPr marL="423863" indent="-30956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2275" indent="-309563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Char char=""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 object thowable_instance must be an instance of Throwable class type.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76263" y="-527050"/>
            <a:ext cx="8997950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3238" y="9763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When you manually throw an exception object from the try block ,it checks for the matching catch block among the catch blocks which follows the try block.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there is a match, the exception is caught by that catch block and it can process that exception(optional).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76263" y="-527050"/>
            <a:ext cx="8997950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94138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After processing, if needed the method can rethrow the exception object to its caller to give an oppurtunity to the caller to know about this exception and to process.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4338" algn="l"/>
                <a:tab pos="862013" algn="l"/>
                <a:tab pos="1311275" algn="l"/>
                <a:tab pos="1760538" algn="l"/>
                <a:tab pos="2209800" algn="l"/>
                <a:tab pos="2659063" algn="l"/>
                <a:tab pos="3108325" algn="l"/>
                <a:tab pos="3557588" algn="l"/>
                <a:tab pos="4006850" algn="l"/>
                <a:tab pos="4456113" algn="l"/>
                <a:tab pos="4905375" algn="l"/>
                <a:tab pos="5354638" algn="l"/>
                <a:tab pos="5803900" algn="l"/>
                <a:tab pos="6253163" algn="l"/>
                <a:tab pos="6702425" algn="l"/>
                <a:tab pos="7151688" algn="l"/>
                <a:tab pos="7600950" algn="l"/>
                <a:tab pos="8050213" algn="l"/>
                <a:tab pos="8499475" algn="l"/>
                <a:tab pos="8948738" algn="l"/>
                <a:tab pos="939800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This caller can rethrow the exception object to its caller. And so on. 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576263" y="-527050"/>
            <a:ext cx="8997950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3238" y="144462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there no matching catch block, the exception object is thrown to its caller.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If the caller also does not handle that exception, it will be thrown to its caller and so on till the main method.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main method also do not handle it, it will be thrown to JRE.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76263" y="-527050"/>
            <a:ext cx="8997950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1841500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At a time we can throw only one exception object.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we need to report more that one exception, we need to chain the exceptions with their cause exceptions.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76263" y="588963"/>
            <a:ext cx="8997950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                      </a:t>
            </a: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Throws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8" y="22002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a method is capable of causing an exception that it does not handle, it must specify this behaviour so that callers of this method can guard themselves against that exception.</a:t>
            </a:r>
          </a:p>
          <a:p>
            <a:pPr marL="430213" indent="-306388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2275" indent="-309563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Not necessary for exceptions that are subclasses of RuntimeException class.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5288" y="360363"/>
            <a:ext cx="9682162" cy="1779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IN" sz="40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  </a:t>
            </a: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thows clause for an overriden method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03238" y="256063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 overridden method can specify same exceptions as that of its super class.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 overridden method can be defined as not throwing any exceptions.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Can add any new RuntimeExceptons (un checked).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5288" y="395288"/>
            <a:ext cx="9682162" cy="1779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n-IN" sz="40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  </a:t>
            </a: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thows clause for an overriden method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27416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Can't add any new Checked Exceptions.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Can narrow down to the Exception subclasses declared in the parent class.</a:t>
            </a:r>
          </a:p>
          <a:p>
            <a:pPr marL="41433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2750" indent="-307975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2750" algn="l"/>
                <a:tab pos="860425" algn="l"/>
                <a:tab pos="1309688" algn="l"/>
                <a:tab pos="1758950" algn="l"/>
                <a:tab pos="2208213" algn="l"/>
                <a:tab pos="2657475" algn="l"/>
                <a:tab pos="3106738" algn="l"/>
                <a:tab pos="3556000" algn="l"/>
                <a:tab pos="4005263" algn="l"/>
                <a:tab pos="4454525" algn="l"/>
                <a:tab pos="4903788" algn="l"/>
                <a:tab pos="5353050" algn="l"/>
                <a:tab pos="5802313" algn="l"/>
                <a:tab pos="6251575" algn="l"/>
                <a:tab pos="6700838" algn="l"/>
                <a:tab pos="7150100" algn="l"/>
                <a:tab pos="7599363" algn="l"/>
                <a:tab pos="8048625" algn="l"/>
                <a:tab pos="8497888" algn="l"/>
                <a:tab pos="8947150" algn="l"/>
                <a:tab pos="939641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Can't specify super classes of the chekced exceptions declared in the parent class.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60363" y="9429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When an exceptional condition arises, an Object representing that exception is created and thrown in the method that causes the error.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The method may choose to handle it or pass it to its caller.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Caller may choose to handle it or pass it to its caller. And so on till main method.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33388" y="249238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final rethrow /more precise rethrow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40811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Class Ex1{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public static meth1(int x) throws IOException,InterruptedException {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try{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if(x==0) throw new IOException();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else throw new InterruptedException();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}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catch(Exception e){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throw e;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}}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33388" y="249238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final rethrow /more precise rethrow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03238" y="13366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public static void main(String args[])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{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try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{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 meth1(0);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}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catch(IOException e){}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    catch(InterruptedException e){}</a:t>
            </a:r>
          </a:p>
          <a:p>
            <a:pPr marL="420688" indent="-30797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} 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203200" indent="-203200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Char char=""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main is also not interested to process the exception, then it will be thrown to JRE, which uses default Exception Handler mechanism to process it.</a:t>
            </a:r>
          </a:p>
          <a:p>
            <a:pPr marL="215900" indent="-2032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03200" indent="-203200" hangingPunct="1">
              <a:lnSpc>
                <a:spcPct val="100000"/>
              </a:lnSpc>
              <a:spcBef>
                <a:spcPts val="725"/>
              </a:spcBef>
              <a:buSzPct val="45000"/>
              <a:buFont typeface="Wingdings" charset="2"/>
              <a:buChar char=""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Exception can be generated by JRE or can be manually generated.</a:t>
            </a:r>
          </a:p>
          <a:p>
            <a:pPr marL="646113" indent="-5175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215900" indent="-203200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2032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503238" y="446088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55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keywords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3238" y="202088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Exception handling is managed via the following keywords </a:t>
            </a: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try</a:t>
            </a: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catch</a:t>
            </a: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finally</a:t>
            </a: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Throw</a:t>
            </a: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Throws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503238" y="446088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try block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212883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Program statements that you want to monitor for exception are kept in the try block. </a:t>
            </a:r>
          </a:p>
          <a:p>
            <a:pPr marL="417513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If an exception occured in the try block, it is thrown to its catch block.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-180975" y="554038"/>
            <a:ext cx="9070975" cy="1262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Catch block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8" y="209232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To process the Exception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That is write the code (may vary for each type of exception) that should get executed when  an exception is  raised.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A try block can follow multiple catch blocks.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20688" algn="l"/>
                <a:tab pos="868363" algn="l"/>
                <a:tab pos="1317625" algn="l"/>
                <a:tab pos="1766888" algn="l"/>
                <a:tab pos="2216150" algn="l"/>
                <a:tab pos="2665413" algn="l"/>
                <a:tab pos="3114675" algn="l"/>
                <a:tab pos="3563938" algn="l"/>
                <a:tab pos="4013200" algn="l"/>
                <a:tab pos="4462463" algn="l"/>
                <a:tab pos="4911725" algn="l"/>
                <a:tab pos="5360988" algn="l"/>
                <a:tab pos="5810250" algn="l"/>
                <a:tab pos="6259513" algn="l"/>
                <a:tab pos="6708775" algn="l"/>
                <a:tab pos="7158038" algn="l"/>
                <a:tab pos="7607300" algn="l"/>
                <a:tab pos="8056563" algn="l"/>
                <a:tab pos="8505825" algn="l"/>
                <a:tab pos="8955088" algn="l"/>
                <a:tab pos="94043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503238" y="877888"/>
            <a:ext cx="9070975" cy="63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          </a:t>
            </a: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finally block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33388" y="2166938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This block get executed after the completion of try block.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This block gets executed irrespective of whether the exception is raised or not, if raised wheter it is handled or not.</a:t>
            </a:r>
          </a:p>
          <a:p>
            <a:pPr marL="420688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17513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07988" algn="l"/>
                <a:tab pos="855663" algn="l"/>
                <a:tab pos="1304925" algn="l"/>
                <a:tab pos="1754188" algn="l"/>
                <a:tab pos="2203450" algn="l"/>
                <a:tab pos="2652713" algn="l"/>
                <a:tab pos="3101975" algn="l"/>
                <a:tab pos="3551238" algn="l"/>
                <a:tab pos="4000500" algn="l"/>
                <a:tab pos="4449763" algn="l"/>
                <a:tab pos="4899025" algn="l"/>
                <a:tab pos="5348288" algn="l"/>
                <a:tab pos="5797550" algn="l"/>
                <a:tab pos="6246813" algn="l"/>
                <a:tab pos="6696075" algn="l"/>
                <a:tab pos="7145338" algn="l"/>
                <a:tab pos="7594600" algn="l"/>
                <a:tab pos="8043863" algn="l"/>
                <a:tab pos="8493125" algn="l"/>
                <a:tab pos="8942388" algn="l"/>
                <a:tab pos="9391650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503238" y="1022350"/>
            <a:ext cx="9070975" cy="63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3348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4000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          </a:t>
            </a:r>
            <a:r>
              <a:rPr lang="en-IN" sz="4000" u="sng">
                <a:solidFill>
                  <a:srgbClr val="04617B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t>finally block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33388" y="1770063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417513" indent="-303213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Useful for closing file handles and freeing up of any other resources that might have been allocated at the begining.</a:t>
            </a:r>
          </a:p>
          <a:p>
            <a:pPr marL="430213" indent="-301625" hangingPunct="1">
              <a:lnSpc>
                <a:spcPct val="100000"/>
              </a:lnSpc>
              <a:spcBef>
                <a:spcPts val="725"/>
              </a:spcBef>
              <a:buClrTx/>
              <a:buSzPct val="45000"/>
              <a:buFontTx/>
              <a:buNone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</a:pPr>
            <a:endParaRPr lang="en-IN" sz="2900">
              <a:solidFill>
                <a:srgbClr val="000000"/>
              </a:solidFill>
              <a:latin typeface="Constantia" pitchFamily="16" charset="0"/>
              <a:ea typeface="Droid Sans Fallback" charset="0"/>
              <a:cs typeface="Droid Sans Fallback" charset="0"/>
            </a:endParaRPr>
          </a:p>
          <a:p>
            <a:pPr marL="407988" indent="-303213" hangingPunct="1">
              <a:lnSpc>
                <a:spcPct val="100000"/>
              </a:lnSpc>
              <a:spcBef>
                <a:spcPts val="725"/>
              </a:spcBef>
              <a:buClr>
                <a:srgbClr val="0BD0D9"/>
              </a:buClr>
              <a:buSzPct val="45000"/>
              <a:buFont typeface="Wingdings" charset="2"/>
              <a:buChar char=""/>
              <a:tabLst>
                <a:tab pos="417513" algn="l"/>
                <a:tab pos="865188" algn="l"/>
                <a:tab pos="1314450" algn="l"/>
                <a:tab pos="1763713" algn="l"/>
                <a:tab pos="2212975" algn="l"/>
                <a:tab pos="2662238" algn="l"/>
                <a:tab pos="3111500" algn="l"/>
                <a:tab pos="3560763" algn="l"/>
                <a:tab pos="4010025" algn="l"/>
                <a:tab pos="4459288" algn="l"/>
                <a:tab pos="4908550" algn="l"/>
                <a:tab pos="5357813" algn="l"/>
                <a:tab pos="5807075" algn="l"/>
                <a:tab pos="6256338" algn="l"/>
                <a:tab pos="6705600" algn="l"/>
                <a:tab pos="7154863" algn="l"/>
                <a:tab pos="7604125" algn="l"/>
                <a:tab pos="8053388" algn="l"/>
                <a:tab pos="8502650" algn="l"/>
                <a:tab pos="8951913" algn="l"/>
                <a:tab pos="9401175" algn="l"/>
              </a:tabLst>
            </a:pPr>
            <a:r>
              <a:rPr lang="en-IN" sz="2900">
                <a:solidFill>
                  <a:srgbClr val="000000"/>
                </a:solidFill>
                <a:latin typeface="Constantia" pitchFamily="16" charset="0"/>
                <a:ea typeface="Droid Sans Fallback" charset="0"/>
                <a:cs typeface="Droid Sans Fallback" charset="0"/>
              </a:rPr>
              <a:t>Every try block must be followed by at least one catch block or finally block.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1212</Words>
  <PresentationFormat>Custom</PresentationFormat>
  <Paragraphs>276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Nikitha</dc:creator>
  <cp:lastModifiedBy>Nikitha</cp:lastModifiedBy>
  <cp:revision>349</cp:revision>
  <cp:lastPrinted>1601-01-01T00:00:00Z</cp:lastPrinted>
  <dcterms:created xsi:type="dcterms:W3CDTF">2017-05-08T04:31:05Z</dcterms:created>
  <dcterms:modified xsi:type="dcterms:W3CDTF">2020-02-21T16:16:32Z</dcterms:modified>
</cp:coreProperties>
</file>