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4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AutoShape 1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AutoShape 1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13362" cy="39766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6165" name="Rectangle 21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16625" cy="47799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48025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187325" algn="r">
              <a:lnSpc>
                <a:spcPct val="93000"/>
              </a:lnSpc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DFD14B9F-E39A-4260-9D14-012F22DD7A89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C8BFA5-222C-492B-833D-20988517AE68}" type="slidenum">
              <a:rPr lang="en-IN"/>
              <a:pPr/>
              <a:t>1</a:t>
            </a:fld>
            <a:endParaRPr lang="en-IN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59A5EC-C182-4E65-BD5E-B0C18AFD9CAE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1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C39043-7C40-4B16-8D2D-BA6E5272A15E}" type="slidenum">
              <a:rPr lang="en-IN"/>
              <a:pPr/>
              <a:t>10</a:t>
            </a:fld>
            <a:endParaRPr lang="en-IN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366973B-F715-4D81-BC6D-96FC27AEAF81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07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28B36D-7FA0-46E5-98AB-ECB60A356F58}" type="slidenum">
              <a:rPr lang="en-IN"/>
              <a:pPr/>
              <a:t>11</a:t>
            </a:fld>
            <a:endParaRPr lang="en-IN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66D08C3-466C-4F8D-811E-83BAD725885E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17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6956CC-E099-42BE-B89B-4EAFC7984E49}" type="slidenum">
              <a:rPr lang="en-IN"/>
              <a:pPr/>
              <a:t>12</a:t>
            </a:fld>
            <a:endParaRPr lang="en-IN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C50CAF3-7142-4361-8B6E-8366D38A3494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27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6AEAFC-7919-442D-A41F-4FEB67E71869}" type="slidenum">
              <a:rPr lang="en-IN"/>
              <a:pPr/>
              <a:t>13</a:t>
            </a:fld>
            <a:endParaRPr lang="en-IN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302EB8F-9091-4ADA-8929-B6869508899C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64C5B1-C5F9-40FB-BD1E-99DEF4BD6766}" type="slidenum">
              <a:rPr lang="en-IN"/>
              <a:pPr/>
              <a:t>14</a:t>
            </a:fld>
            <a:endParaRPr lang="en-IN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186C811-40B7-4A66-A55C-C181273E18CB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48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A98D8C-8438-468B-A28D-4BAD581C0024}" type="slidenum">
              <a:rPr lang="en-IN"/>
              <a:pPr/>
              <a:t>15</a:t>
            </a:fld>
            <a:endParaRPr lang="en-IN"/>
          </a:p>
        </p:txBody>
      </p: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DEF1B87-8893-4009-ABE5-42D3C6AC8FDF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3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175DC3-CC19-47CA-9065-A3DD18E881CC}" type="slidenum">
              <a:rPr lang="en-IN"/>
              <a:pPr/>
              <a:t>16</a:t>
            </a:fld>
            <a:endParaRPr lang="en-IN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6D8B2C4-4AA9-4C65-B8FF-779F04530615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4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208418-5BEA-4126-98A6-5C77CE6E1B9A}" type="slidenum">
              <a:rPr lang="en-IN"/>
              <a:pPr/>
              <a:t>17</a:t>
            </a:fld>
            <a:endParaRPr lang="en-IN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DA54371-E1B5-48AC-82BA-54A9A5DEF3E0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F155E8-D940-4A68-A679-873A86AF234C}" type="slidenum">
              <a:rPr lang="en-IN"/>
              <a:pPr/>
              <a:t>18</a:t>
            </a:fld>
            <a:endParaRPr lang="en-IN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2C8FFE-CBD3-4B1B-AA7E-B0BC5A81FE37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3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CE4724-2EF1-48EC-B9F6-259E7748B98C}" type="slidenum">
              <a:rPr lang="en-IN"/>
              <a:pPr/>
              <a:t>19</a:t>
            </a:fld>
            <a:endParaRPr lang="en-IN"/>
          </a:p>
        </p:txBody>
      </p:sp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5EFCEE8-71EF-4DA8-B28E-E10CD91962F0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74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D2981B-B57B-412B-9D3F-D7239DB6E728}" type="slidenum">
              <a:rPr lang="en-IN"/>
              <a:pPr/>
              <a:t>2</a:t>
            </a:fld>
            <a:endParaRPr lang="en-IN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FCCE219-BA95-4233-946F-E98ED956175F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2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D64E2B-1E95-4C3B-9CFB-39DED3D850D1}" type="slidenum">
              <a:rPr lang="en-IN"/>
              <a:pPr/>
              <a:t>20</a:t>
            </a:fld>
            <a:endParaRPr lang="en-IN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72B3A30-F389-4A96-A296-3F94FB8F444E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8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DA3B22-E145-417B-8686-08FD4C93B5C1}" type="slidenum">
              <a:rPr lang="en-IN"/>
              <a:pPr/>
              <a:t>21</a:t>
            </a:fld>
            <a:endParaRPr lang="en-IN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BFA6399-6342-4025-BE09-C7C6EA2B4E48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94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364FA6-9A21-4783-ACF8-9A928A5B7E77}" type="slidenum">
              <a:rPr lang="en-IN"/>
              <a:pPr/>
              <a:t>22</a:t>
            </a:fld>
            <a:endParaRPr lang="en-IN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B0AF7B9-7C08-4AD6-B5A7-BC55AC0CA80E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02706A-47FF-4423-9EC9-986EDFC39F4F}" type="slidenum">
              <a:rPr lang="en-IN"/>
              <a:pPr/>
              <a:t>23</a:t>
            </a:fld>
            <a:endParaRPr lang="en-IN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75C22FB-B9FE-4406-AA1E-01A22DBD5E45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1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D2B4DB-BC79-4616-9B44-8ACFBCA2591B}" type="slidenum">
              <a:rPr lang="en-IN"/>
              <a:pPr/>
              <a:t>24</a:t>
            </a:fld>
            <a:endParaRPr lang="en-IN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7CB6C8F-8568-4CFE-B9B7-633824247CB3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2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FDD3AC-5DCF-4A87-A986-97A712C9DE4E}" type="slidenum">
              <a:rPr lang="en-IN"/>
              <a:pPr/>
              <a:t>25</a:t>
            </a:fld>
            <a:endParaRPr lang="en-IN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9F5D93A-CBD9-4969-AF7E-10B607540CB8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5F652C-C493-4503-BA60-EBC6B220351D}" type="slidenum">
              <a:rPr lang="en-IN"/>
              <a:pPr/>
              <a:t>26</a:t>
            </a:fld>
            <a:endParaRPr lang="en-IN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9A056CC-307D-4B65-89DB-867B8E16F71A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4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06047A-BCA3-4ABF-B573-58D495588215}" type="slidenum">
              <a:rPr lang="en-IN"/>
              <a:pPr/>
              <a:t>27</a:t>
            </a:fld>
            <a:endParaRPr lang="en-IN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D761356-289C-41AF-9D5E-B3DE5640B04C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56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4966E2-14AF-45B5-A660-D9887E51B296}" type="slidenum">
              <a:rPr lang="en-IN"/>
              <a:pPr/>
              <a:t>28</a:t>
            </a:fld>
            <a:endParaRPr lang="en-IN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CD24B69-3BB2-4C4A-988C-B8EE7F831BCE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66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DEF0DB-E79F-4D94-A478-F28D3339E4BE}" type="slidenum">
              <a:rPr lang="en-IN"/>
              <a:pPr/>
              <a:t>29</a:t>
            </a:fld>
            <a:endParaRPr lang="en-IN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0E6506B-BE3F-43CD-A195-0C9C8DD5AF58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76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5B76A4-421A-4732-BEF8-95BB00E05CBD}" type="slidenum">
              <a:rPr lang="en-IN"/>
              <a:pPr/>
              <a:t>3</a:t>
            </a:fld>
            <a:endParaRPr lang="en-IN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EF46B5C-643D-4AD8-A327-927792A4043E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D157D7-199A-40DF-BE34-21155D48C2C0}" type="slidenum">
              <a:rPr lang="en-IN"/>
              <a:pPr/>
              <a:t>30</a:t>
            </a:fld>
            <a:endParaRPr lang="en-IN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753B72C-BFA6-4DF5-954F-82E56BA964E4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8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91D573-AAA2-4B4A-AE4F-10318FD4D9CF}" type="slidenum">
              <a:rPr lang="en-IN"/>
              <a:pPr/>
              <a:t>31</a:t>
            </a:fld>
            <a:endParaRPr lang="en-IN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931E4F8-EFCF-4BF5-B289-F0269C040DE5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9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7FEAEE-27FF-44AF-A9B3-E66060CF4826}" type="slidenum">
              <a:rPr lang="en-IN"/>
              <a:pPr/>
              <a:t>32</a:t>
            </a:fld>
            <a:endParaRPr lang="en-IN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6645DBD-155D-4C9C-BEBE-6C5C3D929045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07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B315E0-A675-4596-9DB1-4B59283CE31F}" type="slidenum">
              <a:rPr lang="en-IN"/>
              <a:pPr/>
              <a:t>33</a:t>
            </a:fld>
            <a:endParaRPr lang="en-IN"/>
          </a:p>
        </p:txBody>
      </p: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34F5B50-FA77-41AC-AFA3-6AF5E797FBFC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3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89EBD3-1FB0-49B0-AF6F-47174DF22C64}" type="slidenum">
              <a:rPr lang="en-IN"/>
              <a:pPr/>
              <a:t>34</a:t>
            </a:fld>
            <a:endParaRPr lang="en-IN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9B502CF-B891-4BD4-A627-DCD158C58128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4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DCA101-C62F-4A60-A98F-53C4CD92BFE5}" type="slidenum">
              <a:rPr lang="en-IN"/>
              <a:pPr/>
              <a:t>35</a:t>
            </a:fld>
            <a:endParaRPr lang="en-IN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86A368-ECB7-4761-A3FB-A8CA163DD022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90534A-D59A-4D60-8B4F-CCDB7E9485A2}" type="slidenum">
              <a:rPr lang="en-IN"/>
              <a:pPr/>
              <a:t>36</a:t>
            </a:fld>
            <a:endParaRPr lang="en-IN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D883C36-DCF3-41E8-9DF7-F52660A66EDC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3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D60E31-5FF6-4393-89A0-2F521D887EFB}" type="slidenum">
              <a:rPr lang="en-IN"/>
              <a:pPr/>
              <a:t>37</a:t>
            </a:fld>
            <a:endParaRPr lang="en-IN"/>
          </a:p>
        </p:txBody>
      </p:sp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ADB4500-239E-4B85-A28A-683ED5DE6C68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74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02EF1F-DE71-4B08-ADD3-6AB526E9FE7B}" type="slidenum">
              <a:rPr lang="en-IN"/>
              <a:pPr/>
              <a:t>38</a:t>
            </a:fld>
            <a:endParaRPr lang="en-IN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C77AAA8-A3C3-472F-AC81-A58AB8DE8452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8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CDE402-3F91-4E8B-A1E2-B1D164562763}" type="slidenum">
              <a:rPr lang="en-IN"/>
              <a:pPr/>
              <a:t>4</a:t>
            </a:fld>
            <a:endParaRPr lang="en-IN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0FEA38D-E27A-466F-9AA1-E18E077DF273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4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25D08C-B233-427B-BF76-372669910AF1}" type="slidenum">
              <a:rPr lang="en-IN"/>
              <a:pPr/>
              <a:t>5</a:t>
            </a:fld>
            <a:endParaRPr lang="en-IN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F8C5D39-BE88-4783-986B-C34C306B0401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56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8693A7-7BDC-44BA-A5D0-445DBB6A8D65}" type="slidenum">
              <a:rPr lang="en-IN"/>
              <a:pPr/>
              <a:t>6</a:t>
            </a:fld>
            <a:endParaRPr lang="en-IN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484B56-9717-4008-9B5D-12DEA5D64723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66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580B42-9A66-439E-AD53-A71C4323360B}" type="slidenum">
              <a:rPr lang="en-IN"/>
              <a:pPr/>
              <a:t>7</a:t>
            </a:fld>
            <a:endParaRPr lang="en-IN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6644A98-3ED5-4A4F-A9B1-089BEB4378C5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76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79254F-60BC-4232-810C-55C4C258F698}" type="slidenum">
              <a:rPr lang="en-IN"/>
              <a:pPr/>
              <a:t>8</a:t>
            </a:fld>
            <a:endParaRPr lang="en-IN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C99BC42-6ECF-46BE-9064-7AF28A5FBF08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8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75656B-418E-4718-8A11-2A5AF59C1101}" type="slidenum">
              <a:rPr lang="en-IN"/>
              <a:pPr/>
              <a:t>9</a:t>
            </a:fld>
            <a:endParaRPr lang="en-IN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95E7E22-0746-4E64-9937-C849CAAADC94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9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399C8E-5C9E-447B-8448-58589A3DD66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D18B3B-8E99-4AA2-AC3E-8688B7D061D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25" y="776288"/>
            <a:ext cx="2260600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776288"/>
            <a:ext cx="66309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8413D06-7203-4192-B4B9-D0A1D6D0F31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88BFB3A-2173-48FD-B637-DC4153AE49D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3CA8F92-BEA7-4B61-B560-6BBEB5DB0DA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148FBEC-91EF-48E7-BCFE-BC2C22796E1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33600"/>
            <a:ext cx="44450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0638" y="2133600"/>
            <a:ext cx="4446587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73C102E-0F06-43B7-A9DD-B3ADD6B1FD0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3FF43D5-2433-4A75-8E52-1EBC02D05DE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8DEC6B8-BEEB-48EB-9120-C800A7E8AF7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6CE8A2C-4C53-4947-9CCA-9D6F60D7CA8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C5CB14B-C165-4D1C-80E5-9EC49725067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3B3F77-44E5-4395-B926-5EAEC4DCEDB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835C1A-AD81-4EE5-9D13-55BBF4F6D97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CE81C18-5F00-4B06-AFA3-4C74F21B35D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25" y="776288"/>
            <a:ext cx="2260600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776288"/>
            <a:ext cx="66309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089CCB9-1B3F-4221-B255-01AB2A9A221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0D26E4F-A438-4A8A-8ECA-DDB4353097E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311A1A4-7F69-4D9F-942F-7769CB7BA5C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78DE1D8-CAD2-421D-B3FF-5EE0E8C29AC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33600"/>
            <a:ext cx="44450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0638" y="2133600"/>
            <a:ext cx="4446587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41EB82C-6972-4DF7-A5CE-B836269BF43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212E714-BD5D-4A1D-BC62-E5591BDEB8C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279BA88-5C99-475E-B69C-8E17B27AF9B4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5A1670-B229-4B2A-B22C-BF7EA869F86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0921C88-3780-4D6A-A451-5CBE2AE87A7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760D719-BDCE-487D-A7EC-45BB23DC3DE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3A49572-0A4A-4119-9035-8AA4CD2F0C94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462661-4545-49B3-9004-A4FCC856D84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25" y="776288"/>
            <a:ext cx="2260600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776288"/>
            <a:ext cx="66309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7A19048-3584-4648-97C9-AA61DF5CB17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B57BBA6-96DB-455B-A41F-ABE6B506972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7B7BAF0-8E1E-4F72-BA71-CBB21BED189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2F3FC60-6D6F-42E3-A855-611066AE38A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33600"/>
            <a:ext cx="44450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0638" y="2133600"/>
            <a:ext cx="4446587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58005FB-AF71-4D32-9BC3-76FCA9C3850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857A3E-88C4-401D-B6B9-88B435BD51D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31CA86-4D24-4688-9F61-1D57A373AEC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33600"/>
            <a:ext cx="44450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0638" y="2133600"/>
            <a:ext cx="4446587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FC91AA0-8345-42F8-A3FC-A8D5CBBC5D7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0A2E08-396B-4867-9D29-C57FC787A5F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BE0086-068A-4313-ABD6-5EE0C9075E5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14F45C0-2348-4000-B2E9-70D989E0F08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555D7E-DF41-4BA4-B1A2-3DAB7C398D3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25" y="776288"/>
            <a:ext cx="2260600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776288"/>
            <a:ext cx="66309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677F37-E7AB-4D8B-B5D2-8FC45472D2B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753137-B657-4EA6-815F-DE94DEFEDC5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C0E32C7-ACBC-488C-BBE9-F463F1CD9A6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19B39D-130F-4480-988F-41FDFBD349A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33600"/>
            <a:ext cx="44450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0638" y="2133600"/>
            <a:ext cx="4446587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6B05CAC-63C1-428B-8D6C-F78280ADF7C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5F7EF49-5A87-4CCF-91FC-C574706922B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7CC3700-9947-44BC-ABE2-2649D1CE091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65F5BDB-A512-47A3-B77E-9E32FCE9B5D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741AA1-42EF-48B6-925A-A916FF0664A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3ADA268-6804-47BF-B866-1BD6297F900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BA2F1DC-BD64-4DD0-B8B7-7B704F6B37D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E6BF0BD-90B6-4F6F-8020-C916B8A0A47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25" y="776288"/>
            <a:ext cx="2260600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776288"/>
            <a:ext cx="66309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B7C7D7-EBEC-4017-A256-D0FE5B11910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2639561-D7CA-4633-90F9-61363408BF3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E8B887A-9875-48C2-9D2E-52FB8EA5536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6E70769-DDC8-4F9E-84E1-BC0CAF185CE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7B8712E-A692-43A7-BF66-10901CEC79C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-11113" y="-7938"/>
            <a:ext cx="10102851" cy="1147763"/>
          </a:xfrm>
          <a:custGeom>
            <a:avLst/>
            <a:gdLst>
              <a:gd name="G0" fmla="+- 2542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437 0 0"/>
              <a:gd name="G7" fmla="+- 1 0 0"/>
              <a:gd name="G8" fmla="+- 65362 0 0"/>
              <a:gd name="G9" fmla="+- 11 0 0"/>
              <a:gd name="G10" fmla="*/ 1 16385 2"/>
              <a:gd name="G11" fmla="+- 1 0 0"/>
              <a:gd name="G12" fmla="+- 1 0 0"/>
              <a:gd name="G13" fmla="+- 8 0 0"/>
              <a:gd name="G14" fmla="sin 12 G13"/>
              <a:gd name="G15" fmla="+- 62996 0 0"/>
              <a:gd name="G16" fmla="+- 61162 0 0"/>
              <a:gd name="G17" fmla="+- 60137 0 0"/>
              <a:gd name="G18" fmla="+- 59819 0 0"/>
              <a:gd name="G19" fmla="+- 61447 0 0"/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59999"/>
                </a:srgbClr>
              </a:gs>
              <a:gs pos="100000">
                <a:srgbClr val="00EBF8">
                  <a:alpha val="5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830763" y="-7938"/>
            <a:ext cx="5249862" cy="703263"/>
          </a:xfrm>
          <a:custGeom>
            <a:avLst/>
            <a:gdLst>
              <a:gd name="G0" fmla="+- 72 0 0"/>
              <a:gd name="G1" fmla="+- 1 0 0"/>
              <a:gd name="G2" fmla="+- 1 0 0"/>
              <a:gd name="G3" fmla="+- 1 0 0"/>
              <a:gd name="G4" fmla="+- 65535 0 0"/>
              <a:gd name="G5" fmla="*/ 1 24577 2"/>
              <a:gd name="G6" fmla="*/ 1 50037 25856"/>
              <a:gd name="G7" fmla="+- 8 0 0"/>
              <a:gd name="G8" fmla="+- 63868 0 0"/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59999"/>
                </a:srgbClr>
              </a:gs>
              <a:gs pos="100000">
                <a:srgbClr val="009BE5">
                  <a:alpha val="3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76288"/>
            <a:ext cx="9043987" cy="123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504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133600"/>
            <a:ext cx="9043987" cy="4808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03238" y="7007225"/>
            <a:ext cx="2352675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2940050" y="7007225"/>
            <a:ext cx="3695700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36013" y="7007225"/>
            <a:ext cx="811212" cy="371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CDA0C0DF-7C3F-441D-8CFF-59235E7D1AD1}" type="slidenum">
              <a:rPr lang="en-IN"/>
              <a:pPr/>
              <a:t>‹#›</a:t>
            </a:fld>
            <a:endParaRPr lang="en-I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-20638" y="223838"/>
            <a:ext cx="10090151" cy="684212"/>
            <a:chOff x="-13" y="141"/>
            <a:chExt cx="6356" cy="431"/>
          </a:xfrm>
        </p:grpSpPr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-13" y="141"/>
              <a:ext cx="6341" cy="431"/>
              <a:chOff x="-13" y="141"/>
              <a:chExt cx="6341" cy="431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" y="141"/>
                <a:ext cx="6325" cy="43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1035" name="Text Box 11"/>
              <p:cNvSpPr txBox="1">
                <a:spLocks noChangeArrowheads="1"/>
              </p:cNvSpPr>
              <p:nvPr/>
            </p:nvSpPr>
            <p:spPr bwMode="auto">
              <a:xfrm rot="21420000">
                <a:off x="-13" y="333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-13" y="174"/>
              <a:ext cx="6356" cy="369"/>
              <a:chOff x="-13" y="174"/>
              <a:chExt cx="6356" cy="369"/>
            </a:xfrm>
          </p:grpSpPr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-2" y="174"/>
                <a:ext cx="6345" cy="36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1038" name="Text Box 14"/>
              <p:cNvSpPr txBox="1">
                <a:spLocks noChangeArrowheads="1"/>
              </p:cNvSpPr>
              <p:nvPr/>
            </p:nvSpPr>
            <p:spPr bwMode="auto">
              <a:xfrm rot="21420000">
                <a:off x="-13" y="365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-11113" y="-7938"/>
            <a:ext cx="10102851" cy="1147763"/>
          </a:xfrm>
          <a:custGeom>
            <a:avLst/>
            <a:gdLst>
              <a:gd name="G0" fmla="+- 2542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437 0 0"/>
              <a:gd name="G7" fmla="+- 1 0 0"/>
              <a:gd name="G8" fmla="+- 65362 0 0"/>
              <a:gd name="G9" fmla="+- 11 0 0"/>
              <a:gd name="G10" fmla="*/ 1 16385 2"/>
              <a:gd name="G11" fmla="+- 1 0 0"/>
              <a:gd name="G12" fmla="+- 1 0 0"/>
              <a:gd name="G13" fmla="+- 8 0 0"/>
              <a:gd name="G14" fmla="sin 12 G13"/>
              <a:gd name="G15" fmla="+- 62996 0 0"/>
              <a:gd name="G16" fmla="+- 61162 0 0"/>
              <a:gd name="G17" fmla="+- 60137 0 0"/>
              <a:gd name="G18" fmla="+- 59819 0 0"/>
              <a:gd name="G19" fmla="+- 61447 0 0"/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59999"/>
                </a:srgbClr>
              </a:gs>
              <a:gs pos="100000">
                <a:srgbClr val="00EBF8">
                  <a:alpha val="5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4830763" y="-7938"/>
            <a:ext cx="5249862" cy="703263"/>
          </a:xfrm>
          <a:custGeom>
            <a:avLst/>
            <a:gdLst>
              <a:gd name="G0" fmla="+- 72 0 0"/>
              <a:gd name="G1" fmla="+- 1 0 0"/>
              <a:gd name="G2" fmla="+- 1 0 0"/>
              <a:gd name="G3" fmla="+- 1 0 0"/>
              <a:gd name="G4" fmla="+- 65535 0 0"/>
              <a:gd name="G5" fmla="*/ 1 24577 2"/>
              <a:gd name="G6" fmla="*/ 1 50037 25856"/>
              <a:gd name="G7" fmla="+- 8 0 0"/>
              <a:gd name="G8" fmla="+- 63868 0 0"/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59999"/>
                </a:srgbClr>
              </a:gs>
              <a:gs pos="100000">
                <a:srgbClr val="009BE5">
                  <a:alpha val="3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-20638" y="223838"/>
            <a:ext cx="10090151" cy="684212"/>
            <a:chOff x="-13" y="141"/>
            <a:chExt cx="6356" cy="431"/>
          </a:xfrm>
        </p:grpSpPr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-13" y="141"/>
              <a:ext cx="6341" cy="431"/>
              <a:chOff x="-13" y="141"/>
              <a:chExt cx="6341" cy="431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" y="141"/>
                <a:ext cx="6325" cy="43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2054" name="Text Box 6"/>
              <p:cNvSpPr txBox="1">
                <a:spLocks noChangeArrowheads="1"/>
              </p:cNvSpPr>
              <p:nvPr/>
            </p:nvSpPr>
            <p:spPr bwMode="auto">
              <a:xfrm rot="21420000">
                <a:off x="-13" y="333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5" name="Group 7"/>
            <p:cNvGrpSpPr>
              <a:grpSpLocks/>
            </p:cNvGrpSpPr>
            <p:nvPr/>
          </p:nvGrpSpPr>
          <p:grpSpPr bwMode="auto">
            <a:xfrm>
              <a:off x="-13" y="174"/>
              <a:ext cx="6356" cy="369"/>
              <a:chOff x="-13" y="174"/>
              <a:chExt cx="6356" cy="369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-2" y="174"/>
                <a:ext cx="6345" cy="36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2057" name="Text Box 9"/>
              <p:cNvSpPr txBox="1">
                <a:spLocks noChangeArrowheads="1"/>
              </p:cNvSpPr>
              <p:nvPr/>
            </p:nvSpPr>
            <p:spPr bwMode="auto">
              <a:xfrm rot="21420000">
                <a:off x="-13" y="365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76288"/>
            <a:ext cx="9043987" cy="123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504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133600"/>
            <a:ext cx="9043987" cy="4808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503238" y="7007225"/>
            <a:ext cx="2352675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2940050" y="7007225"/>
            <a:ext cx="3695700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8736013" y="7007225"/>
            <a:ext cx="811212" cy="371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187325" algn="r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449263" algn="l"/>
              </a:tabLst>
              <a:defRPr sz="1300">
                <a:solidFill>
                  <a:srgbClr val="D1EAEE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8E5413B4-A990-4BC0-85B3-CF76450FFF67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-11113" y="-7938"/>
            <a:ext cx="10102851" cy="1147763"/>
          </a:xfrm>
          <a:custGeom>
            <a:avLst/>
            <a:gdLst>
              <a:gd name="G0" fmla="+- 2542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437 0 0"/>
              <a:gd name="G7" fmla="+- 1 0 0"/>
              <a:gd name="G8" fmla="+- 65362 0 0"/>
              <a:gd name="G9" fmla="+- 11 0 0"/>
              <a:gd name="G10" fmla="*/ 1 16385 2"/>
              <a:gd name="G11" fmla="+- 1 0 0"/>
              <a:gd name="G12" fmla="+- 1 0 0"/>
              <a:gd name="G13" fmla="+- 8 0 0"/>
              <a:gd name="G14" fmla="sin 12 G13"/>
              <a:gd name="G15" fmla="+- 62996 0 0"/>
              <a:gd name="G16" fmla="+- 61162 0 0"/>
              <a:gd name="G17" fmla="+- 60137 0 0"/>
              <a:gd name="G18" fmla="+- 59819 0 0"/>
              <a:gd name="G19" fmla="+- 61447 0 0"/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59999"/>
                </a:srgbClr>
              </a:gs>
              <a:gs pos="100000">
                <a:srgbClr val="00EBF8">
                  <a:alpha val="5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830763" y="-7938"/>
            <a:ext cx="5249862" cy="703263"/>
          </a:xfrm>
          <a:custGeom>
            <a:avLst/>
            <a:gdLst>
              <a:gd name="G0" fmla="+- 72 0 0"/>
              <a:gd name="G1" fmla="+- 1 0 0"/>
              <a:gd name="G2" fmla="+- 1 0 0"/>
              <a:gd name="G3" fmla="+- 1 0 0"/>
              <a:gd name="G4" fmla="+- 65535 0 0"/>
              <a:gd name="G5" fmla="*/ 1 24577 2"/>
              <a:gd name="G6" fmla="*/ 1 50037 25856"/>
              <a:gd name="G7" fmla="+- 8 0 0"/>
              <a:gd name="G8" fmla="+- 63868 0 0"/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59999"/>
                </a:srgbClr>
              </a:gs>
              <a:gs pos="100000">
                <a:srgbClr val="009BE5">
                  <a:alpha val="3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-20638" y="223838"/>
            <a:ext cx="10090151" cy="684212"/>
            <a:chOff x="-13" y="141"/>
            <a:chExt cx="6356" cy="431"/>
          </a:xfrm>
        </p:grpSpPr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-13" y="141"/>
              <a:ext cx="6341" cy="431"/>
              <a:chOff x="-13" y="141"/>
              <a:chExt cx="6341" cy="431"/>
            </a:xfrm>
          </p:grpSpPr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" y="141"/>
                <a:ext cx="6325" cy="43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3078" name="Text Box 6"/>
              <p:cNvSpPr txBox="1">
                <a:spLocks noChangeArrowheads="1"/>
              </p:cNvSpPr>
              <p:nvPr/>
            </p:nvSpPr>
            <p:spPr bwMode="auto">
              <a:xfrm rot="21420000">
                <a:off x="-13" y="333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79" name="Group 7"/>
            <p:cNvGrpSpPr>
              <a:grpSpLocks/>
            </p:cNvGrpSpPr>
            <p:nvPr/>
          </p:nvGrpSpPr>
          <p:grpSpPr bwMode="auto">
            <a:xfrm>
              <a:off x="-13" y="174"/>
              <a:ext cx="6356" cy="369"/>
              <a:chOff x="-13" y="174"/>
              <a:chExt cx="6356" cy="369"/>
            </a:xfrm>
          </p:grpSpPr>
          <p:pic>
            <p:nvPicPr>
              <p:cNvPr id="3080" name="Picture 8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-2" y="174"/>
                <a:ext cx="6345" cy="36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3081" name="Text Box 9"/>
              <p:cNvSpPr txBox="1">
                <a:spLocks noChangeArrowheads="1"/>
              </p:cNvSpPr>
              <p:nvPr/>
            </p:nvSpPr>
            <p:spPr bwMode="auto">
              <a:xfrm rot="21420000">
                <a:off x="-13" y="365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76288"/>
            <a:ext cx="9043987" cy="123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504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133600"/>
            <a:ext cx="9043987" cy="4808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03238" y="7007225"/>
            <a:ext cx="2352675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940050" y="7007225"/>
            <a:ext cx="3695700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8736013" y="7007225"/>
            <a:ext cx="811212" cy="371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187325" algn="r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449263" algn="l"/>
              </a:tabLst>
              <a:defRPr sz="1300">
                <a:solidFill>
                  <a:srgbClr val="D1EAEE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42908758-C947-4966-BC0F-7580C8AB16C8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 rot="420000" flipV="1">
            <a:off x="3489325" y="1220788"/>
            <a:ext cx="5797550" cy="4537075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3752 0 0"/>
              <a:gd name="G5" fmla="+- 1 0 0"/>
              <a:gd name="T0" fmla="*/ 5796359 w 5796359"/>
              <a:gd name="T1" fmla="*/ 2267903 h 4535805"/>
              <a:gd name="T2" fmla="*/ 2898180 w 5796359"/>
              <a:gd name="T3" fmla="*/ 4535805 h 4535805"/>
              <a:gd name="T4" fmla="*/ 0 w 5796359"/>
              <a:gd name="T5" fmla="*/ 2267903 h 4535805"/>
              <a:gd name="T6" fmla="*/ 2898180 w 5796359"/>
              <a:gd name="T7" fmla="*/ 0 h 4535805"/>
              <a:gd name="T8" fmla="*/ 0 w 5796359"/>
              <a:gd name="T9" fmla="*/ 0 h 4535805"/>
              <a:gd name="T10" fmla="*/ 5713669 w 5796359"/>
              <a:gd name="T11" fmla="*/ 4535805 h 4535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5796359" h="4535805">
                <a:moveTo>
                  <a:pt x="0" y="0"/>
                </a:moveTo>
                <a:lnTo>
                  <a:pt x="5630984" y="0"/>
                </a:lnTo>
                <a:lnTo>
                  <a:pt x="5796359" y="165375"/>
                </a:lnTo>
                <a:lnTo>
                  <a:pt x="5796359" y="4535805"/>
                </a:lnTo>
                <a:lnTo>
                  <a:pt x="0" y="45358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240" cap="rnd">
            <a:solidFill>
              <a:srgbClr val="C0C0C0"/>
            </a:solidFill>
            <a:miter lim="800000"/>
            <a:headEnd/>
            <a:tailEnd/>
          </a:ln>
          <a:effectLst>
            <a:outerShdw dist="38547" dir="7483740" algn="ctr" rotWithShape="0">
              <a:srgbClr val="000000">
                <a:alpha val="25041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 rot="420000" flipV="1">
            <a:off x="8823325" y="5910263"/>
            <a:ext cx="171450" cy="171450"/>
          </a:xfrm>
          <a:prstGeom prst="rtTriangle">
            <a:avLst/>
          </a:prstGeom>
          <a:solidFill>
            <a:srgbClr val="FFFFFF"/>
          </a:solidFill>
          <a:ln w="12600" cap="sq">
            <a:solidFill>
              <a:srgbClr val="FFFFFF"/>
            </a:solidFill>
            <a:bevel/>
            <a:headEnd/>
            <a:tailEnd/>
          </a:ln>
          <a:effectLst>
            <a:outerShdw dist="6194" dir="12932261" algn="ctr" rotWithShape="0">
              <a:srgbClr val="000000">
                <a:alpha val="47029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 flipV="1">
            <a:off x="-11113" y="6411913"/>
            <a:ext cx="10102851" cy="1147762"/>
          </a:xfrm>
          <a:custGeom>
            <a:avLst/>
            <a:gdLst>
              <a:gd name="G0" fmla="+- 2542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437 0 0"/>
              <a:gd name="G7" fmla="+- 1 0 0"/>
              <a:gd name="G8" fmla="+- 65362 0 0"/>
              <a:gd name="G9" fmla="+- 11 0 0"/>
              <a:gd name="G10" fmla="*/ 1 16385 2"/>
              <a:gd name="G11" fmla="+- 1 0 0"/>
              <a:gd name="G12" fmla="+- 1 0 0"/>
              <a:gd name="G13" fmla="+- 8 0 0"/>
              <a:gd name="G14" fmla="sin 12 G13"/>
              <a:gd name="G15" fmla="+- 62996 0 0"/>
              <a:gd name="G16" fmla="+- 61162 0 0"/>
              <a:gd name="G17" fmla="+- 60137 0 0"/>
              <a:gd name="G18" fmla="+- 59819 0 0"/>
              <a:gd name="G19" fmla="+- 61447 0 0"/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59999"/>
                </a:srgbClr>
              </a:gs>
              <a:gs pos="100000">
                <a:srgbClr val="00EBF8">
                  <a:alpha val="5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 flipV="1">
            <a:off x="4830763" y="6856413"/>
            <a:ext cx="5249862" cy="703262"/>
          </a:xfrm>
          <a:custGeom>
            <a:avLst/>
            <a:gdLst>
              <a:gd name="G0" fmla="+- 72 0 0"/>
              <a:gd name="G1" fmla="+- 1 0 0"/>
              <a:gd name="G2" fmla="+- 1 0 0"/>
              <a:gd name="G3" fmla="+- 1 0 0"/>
              <a:gd name="G4" fmla="+- 65535 0 0"/>
              <a:gd name="G5" fmla="*/ 1 24577 2"/>
              <a:gd name="G6" fmla="*/ 1 50037 25856"/>
              <a:gd name="G7" fmla="+- 8 0 0"/>
              <a:gd name="G8" fmla="+- 63868 0 0"/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59999"/>
                </a:srgbClr>
              </a:gs>
              <a:gs pos="100000">
                <a:srgbClr val="009BE5">
                  <a:alpha val="3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76288"/>
            <a:ext cx="9043987" cy="123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504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133600"/>
            <a:ext cx="9043987" cy="4808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03238" y="7007225"/>
            <a:ext cx="2352675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940050" y="7007225"/>
            <a:ext cx="3695700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8904288" y="7007225"/>
            <a:ext cx="642937" cy="371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187325" algn="r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449263" algn="l"/>
              </a:tabLst>
              <a:defRPr sz="1300">
                <a:solidFill>
                  <a:srgbClr val="045C75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428D8F4C-9967-483E-9828-9B3C7B8AAEE1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-11113" y="-7938"/>
            <a:ext cx="10102851" cy="1147763"/>
          </a:xfrm>
          <a:custGeom>
            <a:avLst/>
            <a:gdLst>
              <a:gd name="G0" fmla="+- 2542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437 0 0"/>
              <a:gd name="G7" fmla="+- 1 0 0"/>
              <a:gd name="G8" fmla="+- 65362 0 0"/>
              <a:gd name="G9" fmla="+- 11 0 0"/>
              <a:gd name="G10" fmla="*/ 1 16385 2"/>
              <a:gd name="G11" fmla="+- 1 0 0"/>
              <a:gd name="G12" fmla="+- 1 0 0"/>
              <a:gd name="G13" fmla="+- 8 0 0"/>
              <a:gd name="G14" fmla="sin 12 G13"/>
              <a:gd name="G15" fmla="+- 62996 0 0"/>
              <a:gd name="G16" fmla="+- 61162 0 0"/>
              <a:gd name="G17" fmla="+- 60137 0 0"/>
              <a:gd name="G18" fmla="+- 59819 0 0"/>
              <a:gd name="G19" fmla="+- 61447 0 0"/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59999"/>
                </a:srgbClr>
              </a:gs>
              <a:gs pos="100000">
                <a:srgbClr val="00EBF8">
                  <a:alpha val="5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4830763" y="-7938"/>
            <a:ext cx="5249862" cy="703263"/>
          </a:xfrm>
          <a:custGeom>
            <a:avLst/>
            <a:gdLst>
              <a:gd name="G0" fmla="+- 72 0 0"/>
              <a:gd name="G1" fmla="+- 1 0 0"/>
              <a:gd name="G2" fmla="+- 1 0 0"/>
              <a:gd name="G3" fmla="+- 1 0 0"/>
              <a:gd name="G4" fmla="+- 65535 0 0"/>
              <a:gd name="G5" fmla="*/ 1 24577 2"/>
              <a:gd name="G6" fmla="*/ 1 50037 25856"/>
              <a:gd name="G7" fmla="+- 8 0 0"/>
              <a:gd name="G8" fmla="+- 63868 0 0"/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59999"/>
                </a:srgbClr>
              </a:gs>
              <a:gs pos="100000">
                <a:srgbClr val="009BE5">
                  <a:alpha val="3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-20638" y="223838"/>
            <a:ext cx="10090151" cy="684212"/>
            <a:chOff x="-13" y="141"/>
            <a:chExt cx="6356" cy="431"/>
          </a:xfrm>
        </p:grpSpPr>
        <p:grpSp>
          <p:nvGrpSpPr>
            <p:cNvPr id="5124" name="Group 4"/>
            <p:cNvGrpSpPr>
              <a:grpSpLocks/>
            </p:cNvGrpSpPr>
            <p:nvPr/>
          </p:nvGrpSpPr>
          <p:grpSpPr bwMode="auto">
            <a:xfrm>
              <a:off x="-13" y="141"/>
              <a:ext cx="6341" cy="431"/>
              <a:chOff x="-13" y="141"/>
              <a:chExt cx="6341" cy="431"/>
            </a:xfrm>
          </p:grpSpPr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" y="141"/>
                <a:ext cx="6325" cy="431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5126" name="Text Box 6"/>
              <p:cNvSpPr txBox="1">
                <a:spLocks noChangeArrowheads="1"/>
              </p:cNvSpPr>
              <p:nvPr/>
            </p:nvSpPr>
            <p:spPr bwMode="auto">
              <a:xfrm rot="21420000">
                <a:off x="-13" y="333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7" name="Group 7"/>
            <p:cNvGrpSpPr>
              <a:grpSpLocks/>
            </p:cNvGrpSpPr>
            <p:nvPr/>
          </p:nvGrpSpPr>
          <p:grpSpPr bwMode="auto">
            <a:xfrm>
              <a:off x="-13" y="174"/>
              <a:ext cx="6356" cy="369"/>
              <a:chOff x="-13" y="174"/>
              <a:chExt cx="6356" cy="369"/>
            </a:xfrm>
          </p:grpSpPr>
          <p:pic>
            <p:nvPicPr>
              <p:cNvPr id="5128" name="Picture 8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-2" y="174"/>
                <a:ext cx="6345" cy="36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5129" name="Text Box 9"/>
              <p:cNvSpPr txBox="1">
                <a:spLocks noChangeArrowheads="1"/>
              </p:cNvSpPr>
              <p:nvPr/>
            </p:nvSpPr>
            <p:spPr bwMode="auto">
              <a:xfrm rot="21420000">
                <a:off x="-13" y="365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76288"/>
            <a:ext cx="9043987" cy="123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504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133600"/>
            <a:ext cx="9043987" cy="4808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16163" cy="488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187325" algn="r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300">
                <a:solidFill>
                  <a:srgbClr val="045C75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6FE6307F-9C55-47CF-949D-A570B96ABA18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5500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  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28675" y="79692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480" rIns="0" bIns="0" anchor="ctr"/>
          <a:lstStyle/>
          <a:p>
            <a:pPr hangingPunct="1">
              <a:lnSpc>
                <a:spcPct val="100000"/>
              </a:lnSpc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IN" sz="66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66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Multithreading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503238" y="58896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Creating a thread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03238" y="9398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We can create a new thread in two ways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1. by extending Thread class.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2. by implementing Runnable interface.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With Runnable interface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03238" y="13716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Create a class by implementing Runnable interface.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</a:t>
            </a:r>
            <a:r>
              <a:rPr lang="en-IN" sz="2900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Ex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: class A implements Runnable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The Runnable interface has only one method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public void run()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 b="1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Provide implementation for that method (ie write business logic )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03238" y="579438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Create the Thread instance as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Thread t= new Thread(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new A()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);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the argument to the Thread constructor is an object of the class that implements Runnable interface.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To start the excution of your thread, call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t.start()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This invokes the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run()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method of the thread to execute the business logic of the thread.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503238" y="80486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 dirty="0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Extending </a:t>
            </a:r>
            <a:r>
              <a:rPr lang="en-IN" sz="4000" u="sng" dirty="0" smtClean="0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Thread </a:t>
            </a:r>
            <a:r>
              <a:rPr lang="en-IN" sz="4000" u="sng" dirty="0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class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03238" y="20193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Create a subclass of Thread class.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Provide implementation for the run method.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To start the execution of the thread, call start() on the subclass object.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sleep()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03238" y="13716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Syntax:   sleep(long millisec);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Static method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Makes the current thread to suspend its execution for specified millis secods.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If the thread is interrupted before the sleep time expires, it throws InterruptedException.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Thread priorities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03238" y="13716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An integer value that specify relative priority of one thread to another.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Among the threads of equal priority, JRE (Thread shedular) may schedule threads in any order for execution.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Methods: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setPriority(int priority)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int getPriority()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3238" y="76041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Priority value ranges from 0(low) to 10(high).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Normal priority is 5.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These are </a:t>
            </a:r>
            <a:r>
              <a:rPr lang="en-IN" sz="2900" dirty="0" err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represeted</a:t>
            </a:r>
            <a:r>
              <a:rPr lang="en-IN" sz="29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by final static variables in Thread class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</a:t>
            </a:r>
            <a:r>
              <a:rPr lang="en-IN" sz="2900" dirty="0" err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Thread.MIN_PRIORITY</a:t>
            </a:r>
            <a:endParaRPr lang="en-IN" sz="29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</a:t>
            </a:r>
            <a:r>
              <a:rPr lang="en-IN" sz="2900" dirty="0" err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Thread.MAX_PRIORITY</a:t>
            </a:r>
            <a:endParaRPr lang="en-IN" sz="29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</a:t>
            </a:r>
            <a:r>
              <a:rPr lang="en-IN" sz="2900" dirty="0" err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Thread.NORM_PRIORITY</a:t>
            </a:r>
            <a:endParaRPr lang="en-IN" sz="29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3238" y="90487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Thread schedular may give preference to high priority threads while scheduling threads for execution.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Thread priorities are only to influence the thread schedular.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Can't rely on them.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503238" y="552450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Context switching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3238" y="183991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 thread can voluntarily relinquish control.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 thread can be preempted by a higher priority thread.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42875" y="-95250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yield()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3238" y="650875"/>
            <a:ext cx="9070975" cy="6296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301625" hangingPunct="1">
              <a:lnSpc>
                <a:spcPct val="100000"/>
              </a:lnSpc>
              <a:spcBef>
                <a:spcPts val="725"/>
              </a:spcBef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Pauses the currently executing thread temporarily for giving a chance to the remaining threads of the same priority to execute.</a:t>
            </a:r>
          </a:p>
          <a:p>
            <a:pPr marL="409575" indent="-301625" hangingPunct="1">
              <a:lnSpc>
                <a:spcPct val="100000"/>
              </a:lnSpc>
              <a:spcBef>
                <a:spcPts val="725"/>
              </a:spcBef>
              <a:buSzPct val="45000"/>
              <a:buFont typeface="Wingdings" charset="2"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If there is no waiting thread or all other waiting threads have a lower priority then the same thread will continue its execution.</a:t>
            </a:r>
          </a:p>
          <a:p>
            <a:pPr marL="409575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The yielded thread when it will get the chance for execution is decided by the thread scheduler.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Multitasking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3238" y="13716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Executing multiple tasks simultaneously.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Each task consists of cpu bound instructions and I/O bound instructions.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During I/O instruction execution, the cpu(processor) will be idle.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Multi tasking utilizes this time by assigning others tasks to the processor.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Other thread methods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03238" y="104775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None/>
              <a:tabLst>
                <a:tab pos="406400" algn="l"/>
                <a:tab pos="854075" algn="l"/>
                <a:tab pos="1303338" algn="l"/>
                <a:tab pos="1752600" algn="l"/>
                <a:tab pos="2201863" algn="l"/>
                <a:tab pos="2651125" algn="l"/>
                <a:tab pos="3100388" algn="l"/>
                <a:tab pos="3549650" algn="l"/>
                <a:tab pos="3998913" algn="l"/>
                <a:tab pos="4448175" algn="l"/>
                <a:tab pos="4897438" algn="l"/>
                <a:tab pos="5346700" algn="l"/>
                <a:tab pos="5795963" algn="l"/>
                <a:tab pos="6245225" algn="l"/>
                <a:tab pos="6694488" algn="l"/>
                <a:tab pos="7143750" algn="l"/>
                <a:tab pos="7593013" algn="l"/>
                <a:tab pos="8042275" algn="l"/>
                <a:tab pos="8491538" algn="l"/>
                <a:tab pos="8940800" algn="l"/>
                <a:tab pos="939006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6400" algn="l"/>
                <a:tab pos="854075" algn="l"/>
                <a:tab pos="1303338" algn="l"/>
                <a:tab pos="1752600" algn="l"/>
                <a:tab pos="2201863" algn="l"/>
                <a:tab pos="2651125" algn="l"/>
                <a:tab pos="3100388" algn="l"/>
                <a:tab pos="3549650" algn="l"/>
                <a:tab pos="3998913" algn="l"/>
                <a:tab pos="4448175" algn="l"/>
                <a:tab pos="4897438" algn="l"/>
                <a:tab pos="5346700" algn="l"/>
                <a:tab pos="5795963" algn="l"/>
                <a:tab pos="6245225" algn="l"/>
                <a:tab pos="6694488" algn="l"/>
                <a:tab pos="7143750" algn="l"/>
                <a:tab pos="7593013" algn="l"/>
                <a:tab pos="8042275" algn="l"/>
                <a:tab pos="8491538" algn="l"/>
                <a:tab pos="8940800" algn="l"/>
                <a:tab pos="939006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06400" algn="l"/>
                <a:tab pos="854075" algn="l"/>
                <a:tab pos="1303338" algn="l"/>
                <a:tab pos="1752600" algn="l"/>
                <a:tab pos="2201863" algn="l"/>
                <a:tab pos="2651125" algn="l"/>
                <a:tab pos="3100388" algn="l"/>
                <a:tab pos="3549650" algn="l"/>
                <a:tab pos="3998913" algn="l"/>
                <a:tab pos="4448175" algn="l"/>
                <a:tab pos="4897438" algn="l"/>
                <a:tab pos="5346700" algn="l"/>
                <a:tab pos="5795963" algn="l"/>
                <a:tab pos="6245225" algn="l"/>
                <a:tab pos="6694488" algn="l"/>
                <a:tab pos="7143750" algn="l"/>
                <a:tab pos="7593013" algn="l"/>
                <a:tab pos="8042275" algn="l"/>
                <a:tab pos="8491538" algn="l"/>
                <a:tab pos="8940800" algn="l"/>
                <a:tab pos="9390063" algn="l"/>
              </a:tabLst>
            </a:pP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isAlive()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: helps us to know whether the thread has finished its execution or not.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6400" algn="l"/>
                <a:tab pos="854075" algn="l"/>
                <a:tab pos="1303338" algn="l"/>
                <a:tab pos="1752600" algn="l"/>
                <a:tab pos="2201863" algn="l"/>
                <a:tab pos="2651125" algn="l"/>
                <a:tab pos="3100388" algn="l"/>
                <a:tab pos="3549650" algn="l"/>
                <a:tab pos="3998913" algn="l"/>
                <a:tab pos="4448175" algn="l"/>
                <a:tab pos="4897438" algn="l"/>
                <a:tab pos="5346700" algn="l"/>
                <a:tab pos="5795963" algn="l"/>
                <a:tab pos="6245225" algn="l"/>
                <a:tab pos="6694488" algn="l"/>
                <a:tab pos="7143750" algn="l"/>
                <a:tab pos="7593013" algn="l"/>
                <a:tab pos="8042275" algn="l"/>
                <a:tab pos="8491538" algn="l"/>
                <a:tab pos="8940800" algn="l"/>
                <a:tab pos="939006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6400" indent="-30162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06400" algn="l"/>
                <a:tab pos="854075" algn="l"/>
                <a:tab pos="1303338" algn="l"/>
                <a:tab pos="1752600" algn="l"/>
                <a:tab pos="2201863" algn="l"/>
                <a:tab pos="2651125" algn="l"/>
                <a:tab pos="3100388" algn="l"/>
                <a:tab pos="3549650" algn="l"/>
                <a:tab pos="3998913" algn="l"/>
                <a:tab pos="4448175" algn="l"/>
                <a:tab pos="4897438" algn="l"/>
                <a:tab pos="5346700" algn="l"/>
                <a:tab pos="5795963" algn="l"/>
                <a:tab pos="6245225" algn="l"/>
                <a:tab pos="6694488" algn="l"/>
                <a:tab pos="7143750" algn="l"/>
                <a:tab pos="7593013" algn="l"/>
                <a:tab pos="8042275" algn="l"/>
                <a:tab pos="8491538" algn="l"/>
                <a:tab pos="8940800" algn="l"/>
                <a:tab pos="9390063" algn="l"/>
              </a:tabLst>
            </a:pP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join()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: makes the the</a:t>
            </a:r>
            <a:r>
              <a:rPr lang="en-IN" sz="2900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</a:t>
            </a:r>
            <a:r>
              <a:rPr lang="en-IN" sz="2900" i="1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caller thread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to wait until the </a:t>
            </a:r>
            <a:r>
              <a:rPr lang="en-IN" sz="2900" i="1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thread on which join()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has invoked completes it execution.</a:t>
            </a:r>
          </a:p>
          <a:p>
            <a:pPr marL="41116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6400" algn="l"/>
                <a:tab pos="854075" algn="l"/>
                <a:tab pos="1303338" algn="l"/>
                <a:tab pos="1752600" algn="l"/>
                <a:tab pos="2201863" algn="l"/>
                <a:tab pos="2651125" algn="l"/>
                <a:tab pos="3100388" algn="l"/>
                <a:tab pos="3549650" algn="l"/>
                <a:tab pos="3998913" algn="l"/>
                <a:tab pos="4448175" algn="l"/>
                <a:tab pos="4897438" algn="l"/>
                <a:tab pos="5346700" algn="l"/>
                <a:tab pos="5795963" algn="l"/>
                <a:tab pos="6245225" algn="l"/>
                <a:tab pos="6694488" algn="l"/>
                <a:tab pos="7143750" algn="l"/>
                <a:tab pos="7593013" algn="l"/>
                <a:tab pos="8042275" algn="l"/>
                <a:tab pos="8491538" algn="l"/>
                <a:tab pos="8940800" algn="l"/>
                <a:tab pos="939006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6400" algn="l"/>
                <a:tab pos="854075" algn="l"/>
                <a:tab pos="1303338" algn="l"/>
                <a:tab pos="1752600" algn="l"/>
                <a:tab pos="2201863" algn="l"/>
                <a:tab pos="2651125" algn="l"/>
                <a:tab pos="3100388" algn="l"/>
                <a:tab pos="3549650" algn="l"/>
                <a:tab pos="3998913" algn="l"/>
                <a:tab pos="4448175" algn="l"/>
                <a:tab pos="4897438" algn="l"/>
                <a:tab pos="5346700" algn="l"/>
                <a:tab pos="5795963" algn="l"/>
                <a:tab pos="6245225" algn="l"/>
                <a:tab pos="6694488" algn="l"/>
                <a:tab pos="7143750" algn="l"/>
                <a:tab pos="7593013" algn="l"/>
                <a:tab pos="8042275" algn="l"/>
                <a:tab pos="8491538" algn="l"/>
                <a:tab pos="8940800" algn="l"/>
                <a:tab pos="939006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503238" y="7334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synchronization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03238" y="194786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 dirty="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396875" indent="-292100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dirty="0" smtClean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When </a:t>
            </a:r>
            <a:r>
              <a:rPr lang="en-IN" sz="2900" dirty="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two or more threads needs access to a shared resource, they need some way to ensure that the resource will be used by only one thread at a time. The process by which this is achieved is called synchronization.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Monitor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3238" y="13716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396875" indent="-292100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Key to synchronization is the concept of monitor.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396875" indent="-292100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 monitor is an object that is used as a mutually exclusive lock.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396875" indent="-292100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Only one thread can own an object's monitor at a given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3238" y="5080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396875" indent="-292100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When a thread acquires a lock, it is said to have entered the monitor.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396875" indent="-292100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All other threads attempting to enter the locked monitor will be suspended until the first thread exits the monitor.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396875" indent="-292100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All object have implicit monitor.  </a:t>
            </a:r>
          </a:p>
          <a:p>
            <a:pPr marL="411163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How to synchronize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3238" y="169545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We can synchronize a shared resource in two ways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1. synchronized methods.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2. synchronized block.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  (synchronized statement)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Method synchronization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3238" y="1371600"/>
            <a:ext cx="9070975" cy="5253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396875" indent="-292100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Whichever the methods of the resource(object) you want to synchronize, decalare those methods with synchronized modifier.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396875" indent="-292100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All objects have implicit monitor.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396875" indent="-292100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To enter an objects monitor, just call any synchronized method.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1163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503238" y="661988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note: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03238" y="1658938"/>
            <a:ext cx="9070975" cy="52530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396875" indent="-292100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While a thread is inside a synchronized method, all other threads that try to call it (or any other synchronized method) on the same object have to wait.</a:t>
            </a:r>
          </a:p>
          <a:p>
            <a:pPr marL="406400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4813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4813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4813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Synchronized block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03238" y="13716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396875" indent="-292100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If you want to synchronize access to objects of a class that was not designed for multithreaded access (that is the class does not use snchronzed methods). </a:t>
            </a:r>
          </a:p>
          <a:p>
            <a:pPr marL="411163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396875" indent="-292100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If the class was created by a third party, we do not have access to the code.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396875" indent="-292100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Then we can acquire lock on the object with synchronized block.</a:t>
            </a:r>
          </a:p>
          <a:p>
            <a:pPr marL="411163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-649288" y="265113"/>
            <a:ext cx="9070976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syntax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03238" y="13716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synchronized(target_instance)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{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target_instance.method1();  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}</a:t>
            </a:r>
          </a:p>
          <a:p>
            <a:pPr marL="411163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1163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-649288" y="120650"/>
            <a:ext cx="9070976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Class level locking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03238" y="903288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0050" indent="-295275" hangingPunct="1">
              <a:lnSpc>
                <a:spcPct val="100000"/>
              </a:lnSpc>
              <a:spcBef>
                <a:spcPts val="725"/>
              </a:spcBef>
              <a:buSzPct val="45000"/>
              <a:buFont typeface="Wingdings" charset="2"/>
              <a:buChar char=""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Class level locking prevents multiple threads to enter in synchronized block in any of all available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instances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on runtime.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0050" indent="-295275" hangingPunct="1">
              <a:lnSpc>
                <a:spcPct val="100000"/>
              </a:lnSpc>
              <a:spcBef>
                <a:spcPts val="725"/>
              </a:spcBef>
              <a:buSzPct val="45000"/>
              <a:buFont typeface="Wingdings" charset="2"/>
              <a:buChar char=""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This means if in runtime there are 100 instances of  a Class, then only one thread will be able to execute that code in any one of instance at a time, and all other instances will be locked for other threads.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0050" indent="-295275" hangingPunct="1">
              <a:lnSpc>
                <a:spcPct val="100000"/>
              </a:lnSpc>
              <a:spcBef>
                <a:spcPts val="725"/>
              </a:spcBef>
              <a:buSzPct val="45000"/>
              <a:buFont typeface="Wingdings" charset="2"/>
              <a:buChar char=""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This should always be done to make static  data thread safe.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3238" y="108426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By making processor busy, the throughput (number of jobs that can be completed in unit time) can be increased.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OS will use different cpu scheduling algorithms to share processor time among multiple tasks.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 task can be atleast a program. We cant further subdivide.  </a:t>
            </a:r>
          </a:p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-649288" y="192088"/>
            <a:ext cx="9070976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Class level locking-EX 1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03238" y="1119188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public class DemoClass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{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public void demoMethod()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{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synchronized (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DemoClass.class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)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{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  //other thread safe code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}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}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}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4925" y="446088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36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static synchronized methods-EX 2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03238" y="18034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public class DemoClass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{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public synchronized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static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void     demoMethod(){}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}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Static synchronized methods will lock the class instead of object.</a:t>
            </a:r>
          </a:p>
          <a:p>
            <a:pPr marL="406400" indent="-292100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-649288" y="301625"/>
            <a:ext cx="9070976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03238" y="1335088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 b="1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Note:</a:t>
            </a: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Static and non static synchronized methods will not block each other (ie they can run at the same time from different threads since they acquire lock on different things).</a:t>
            </a:r>
          </a:p>
          <a:p>
            <a:pPr marL="420688" indent="-292100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21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503238" y="228600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Inter Thread communication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03238" y="13716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public final void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wait()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throws                                                            InterruptedException</a:t>
            </a: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public final void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wait(long timeout)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throws                                        InterruptedException</a:t>
            </a: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</a:t>
            </a: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Causes current thread to release the lock and wait until either another thread invokes the notify() method or the notifyAll() method for this object, or a specified amount of time has elapsed.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03238" y="-124777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3238" y="5080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public final void notify()</a:t>
            </a: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 b="1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Wakes up a single thread that is waiting on this object's monitor. </a:t>
            </a: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If many threads are waiting on this object, one of them is chosen to be awakened. </a:t>
            </a: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The choice is arbitrary and occurs at the discretion of the implementation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3238" y="32861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public final void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notifyAll()</a:t>
            </a: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 b="1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0050" indent="-2952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wakes up all the threads that are waiting on this object's monitor.</a:t>
            </a:r>
          </a:p>
          <a:p>
            <a:pPr marL="409575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One of the thread will be granted access by the Thread Schedular.</a:t>
            </a:r>
          </a:p>
          <a:p>
            <a:pPr marL="409575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0050" indent="-2952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These three methods are not from Thread class, these are from Object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971550" y="40957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b="1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Note: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3238" y="1011238"/>
            <a:ext cx="9070975" cy="4892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0050" indent="-2952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There exists a very rare possibility that the waiting thread resumes without notify().</a:t>
            </a:r>
          </a:p>
          <a:p>
            <a:pPr marL="409575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(for no apparent reason)</a:t>
            </a:r>
          </a:p>
          <a:p>
            <a:pPr marL="409575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0050" indent="-2952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Oracle recommends that calls to wait() should take place with in a loop that checks the condition on which the thread is waiting.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971550" y="40957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b="1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Note: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3238" y="1011238"/>
            <a:ext cx="9070975" cy="4892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9575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IllegalMonitorStateException</a:t>
            </a:r>
          </a:p>
          <a:p>
            <a:pPr marL="409575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 b="1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Thrown to indicate that a thread has attempted to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wait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on an object's monitor</a:t>
            </a: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Or</a:t>
            </a: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to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notify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other threads waiting on an object's monitor </a:t>
            </a:r>
          </a:p>
          <a:p>
            <a:pPr marL="420688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without owning the specified monitor.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971550" y="40957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3600" b="1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Note: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03238" y="1982788"/>
            <a:ext cx="9070975" cy="4892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09575" indent="-2952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09575" algn="l"/>
                <a:tab pos="857250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You must call the wait(), notify() or notifyAll()  from a synchronized context.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503238" y="552450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Advantages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3238" y="183991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Reduces idle time of the cpu  (increase throughput)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Quick response time.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Multithreading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3238" y="13716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Specialized form of multitasking.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Each task can be a thread.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 program can consists of two or more threads that can run concurrently.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Each </a:t>
            </a:r>
            <a:r>
              <a:rPr lang="en-IN" sz="2900" b="1" i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thread 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defines a separate path of execution.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503238" y="2651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03238" y="40005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Threads are light weight, they share the same address space.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Context switching is easier.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Java provides built in support for multithreading.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In java the execution of main method itself is a thread created automatically when the program started.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30213" indent="-2952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503238" y="552450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Thread Life Cycle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03238" y="183991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3225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 thread will be in any one of the following states</a:t>
            </a: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New</a:t>
            </a: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Runnable</a:t>
            </a: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Running</a:t>
            </a: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Waiting</a:t>
            </a: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Terminated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503238" y="140811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3225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</a:t>
            </a:r>
            <a:r>
              <a:rPr lang="en-IN" sz="2900" b="1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New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: A thread begins it life in a '</a:t>
            </a:r>
            <a:r>
              <a:rPr lang="en-IN" sz="2900" i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New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' state. It remains in this state until start() method is called on it.</a:t>
            </a:r>
          </a:p>
          <a:p>
            <a:pPr marL="403225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 b="1" u="sng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b="1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Runnable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: After the invocation of start() method on the new thread, the thread becomes Runnable. 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503238" y="140811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3225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</a:t>
            </a:r>
            <a:r>
              <a:rPr lang="en-IN" sz="2900" b="1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Runnig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: will be in running state if the thread schedular has selected it.</a:t>
            </a:r>
          </a:p>
          <a:p>
            <a:pPr marL="403225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 b="1" u="sng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b="1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Waiting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: If the thread waits for another thread to perform.</a:t>
            </a:r>
          </a:p>
          <a:p>
            <a:pPr marL="403225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1638" indent="-2968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b="1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Terminated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: thread will be in terminated state after completing the task. </a:t>
            </a:r>
          </a:p>
          <a:p>
            <a:pPr marL="411163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2968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onstanti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onstanti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onstanti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onstanti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onstanti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1534</Words>
  <PresentationFormat>Custom</PresentationFormat>
  <Paragraphs>345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Nikitha</dc:creator>
  <cp:lastModifiedBy>Nikitha</cp:lastModifiedBy>
  <cp:revision>444</cp:revision>
  <cp:lastPrinted>1601-01-01T00:00:00Z</cp:lastPrinted>
  <dcterms:created xsi:type="dcterms:W3CDTF">2017-05-08T04:31:05Z</dcterms:created>
  <dcterms:modified xsi:type="dcterms:W3CDTF">2021-06-26T05:02:54Z</dcterms:modified>
</cp:coreProperties>
</file>