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12"/>
  </p:notesMasterIdLst>
  <p:sldIdLst>
    <p:sldId id="256" r:id="rId2"/>
    <p:sldId id="257" r:id="rId3"/>
    <p:sldId id="258" r:id="rId4"/>
    <p:sldId id="259" r:id="rId5"/>
    <p:sldId id="261" r:id="rId6"/>
    <p:sldId id="262" r:id="rId7"/>
    <p:sldId id="260" r:id="rId8"/>
    <p:sldId id="264" r:id="rId9"/>
    <p:sldId id="265" r:id="rId10"/>
    <p:sldId id="263"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pos="3840" userDrawn="1">
          <p15:clr>
            <a:srgbClr val="A4A3A4"/>
          </p15:clr>
        </p15:guide>
        <p15:guide id="2" orient="horz" pos="581" userDrawn="1">
          <p15:clr>
            <a:srgbClr val="A4A3A4"/>
          </p15:clr>
        </p15:guide>
        <p15:guide id="3" orient="horz" pos="3863" userDrawn="1">
          <p15:clr>
            <a:srgbClr val="A4A3A4"/>
          </p15:clr>
        </p15:guide>
        <p15:guide id="4" pos="398" userDrawn="1">
          <p15:clr>
            <a:srgbClr val="A4A3A4"/>
          </p15:clr>
        </p15:guide>
        <p15:guide id="5" pos="7248" userDrawn="1">
          <p15:clr>
            <a:srgbClr val="A4A3A4"/>
          </p15:clr>
        </p15:guide>
        <p15:guide id="6"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98" d="100"/>
          <a:sy n="98" d="100"/>
        </p:scale>
        <p:origin x="82" y="86"/>
      </p:cViewPr>
      <p:guideLst>
        <p:guide pos="3840"/>
        <p:guide orient="horz" pos="581"/>
        <p:guide orient="horz" pos="3863"/>
        <p:guide pos="398"/>
        <p:guide pos="7248"/>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22860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22860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22860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22860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22860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22860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22860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22860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Arial" panose="020B0604020202020204"/>
                <a:ea typeface="Arial" panose="020B0604020202020204"/>
                <a:cs typeface="Arial" panose="020B0604020202020204"/>
                <a:sym typeface="Arial" panose="020B0604020202020204"/>
              </a:rPr>
              <a:t>‹#›</a:t>
            </a:fld>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931a961167_0_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g2931a961167_0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93ffc6d3ca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93ffc6d3ca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g293ffc6d3ca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IN"/>
              <a:t>6</a:t>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a:extLst>
            <a:ext uri="{FF2B5EF4-FFF2-40B4-BE49-F238E27FC236}">
              <a16:creationId xmlns:a16="http://schemas.microsoft.com/office/drawing/2014/main" id="{799F3F5B-D171-195A-BD47-91B6D8EBF54C}"/>
            </a:ext>
          </a:extLst>
        </p:cNvPr>
        <p:cNvGrpSpPr/>
        <p:nvPr/>
      </p:nvGrpSpPr>
      <p:grpSpPr>
        <a:xfrm>
          <a:off x="0" y="0"/>
          <a:ext cx="0" cy="0"/>
          <a:chOff x="0" y="0"/>
          <a:chExt cx="0" cy="0"/>
        </a:xfrm>
      </p:grpSpPr>
      <p:sp>
        <p:nvSpPr>
          <p:cNvPr id="185" name="Google Shape;185;p5:notes">
            <a:extLst>
              <a:ext uri="{FF2B5EF4-FFF2-40B4-BE49-F238E27FC236}">
                <a16:creationId xmlns:a16="http://schemas.microsoft.com/office/drawing/2014/main" id="{834AE770-B7AA-E6DF-42A8-847F8FD88312}"/>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p5:notes">
            <a:extLst>
              <a:ext uri="{FF2B5EF4-FFF2-40B4-BE49-F238E27FC236}">
                <a16:creationId xmlns:a16="http://schemas.microsoft.com/office/drawing/2014/main" id="{A69B15CB-5514-1E0D-2379-2AB0A52E16C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989553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a:extLst>
            <a:ext uri="{FF2B5EF4-FFF2-40B4-BE49-F238E27FC236}">
              <a16:creationId xmlns:a16="http://schemas.microsoft.com/office/drawing/2014/main" id="{C67E4E3C-F4ED-D85C-71EE-2A5834B14BD8}"/>
            </a:ext>
          </a:extLst>
        </p:cNvPr>
        <p:cNvGrpSpPr/>
        <p:nvPr/>
      </p:nvGrpSpPr>
      <p:grpSpPr>
        <a:xfrm>
          <a:off x="0" y="0"/>
          <a:ext cx="0" cy="0"/>
          <a:chOff x="0" y="0"/>
          <a:chExt cx="0" cy="0"/>
        </a:xfrm>
      </p:grpSpPr>
      <p:sp>
        <p:nvSpPr>
          <p:cNvPr id="185" name="Google Shape;185;p5:notes">
            <a:extLst>
              <a:ext uri="{FF2B5EF4-FFF2-40B4-BE49-F238E27FC236}">
                <a16:creationId xmlns:a16="http://schemas.microsoft.com/office/drawing/2014/main" id="{FB9300A9-CFDF-4C4A-F974-AD9124DACFAF}"/>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p5:notes">
            <a:extLst>
              <a:ext uri="{FF2B5EF4-FFF2-40B4-BE49-F238E27FC236}">
                <a16:creationId xmlns:a16="http://schemas.microsoft.com/office/drawing/2014/main" id="{57B4505B-AEE5-B9F5-903A-E8C7B2AD4F5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4728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标题幻灯片"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panose="020B060402020202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标题和竖排文字"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竖排标题与文本"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标题和内容"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27"/>
        <p:cNvGrpSpPr/>
        <p:nvPr/>
      </p:nvGrpSpPr>
      <p:grpSpPr>
        <a:xfrm>
          <a:off x="0" y="0"/>
          <a:ext cx="0" cy="0"/>
          <a:chOff x="0" y="0"/>
          <a:chExt cx="0" cy="0"/>
        </a:xfrm>
      </p:grpSpPr>
      <p:sp>
        <p:nvSpPr>
          <p:cNvPr id="28" name="Google Shape;28;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节标题"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Arial" panose="020B060402020202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两栏内容"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比较"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仅标题"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内容与标题"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panose="020B060402020202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图片与标题"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panose="020B060402020202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L="0" marR="0" lvl="1"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2pPr>
            <a:lvl3pPr marL="0" marR="0" lvl="2"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3pPr>
            <a:lvl4pPr marL="0" marR="0" lvl="3"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4pPr>
            <a:lvl5pPr marL="0" marR="0" lvl="4"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5pPr>
            <a:lvl6pPr marL="0" marR="0" lvl="5"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6pPr>
            <a:lvl7pPr marL="0" marR="0" lvl="6"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7pPr>
            <a:lvl8pPr marL="0" marR="0" lvl="7"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8pPr>
            <a:lvl9pPr marL="0" marR="0" lvl="8"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IN"/>
              <a:t>‹#›</a:t>
            </a:fld>
            <a:endParaRPr lang="en-I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6856"/>
        </a:solidFill>
        <a:effectLst/>
      </p:bgPr>
    </p:bg>
    <p:spTree>
      <p:nvGrpSpPr>
        <p:cNvPr id="1" name="Shape 87"/>
        <p:cNvGrpSpPr/>
        <p:nvPr/>
      </p:nvGrpSpPr>
      <p:grpSpPr>
        <a:xfrm>
          <a:off x="0" y="0"/>
          <a:ext cx="0" cy="0"/>
          <a:chOff x="0" y="0"/>
          <a:chExt cx="0" cy="0"/>
        </a:xfrm>
      </p:grpSpPr>
      <p:sp>
        <p:nvSpPr>
          <p:cNvPr id="88" name="Google Shape;88;p13"/>
          <p:cNvSpPr/>
          <p:nvPr/>
        </p:nvSpPr>
        <p:spPr>
          <a:xfrm>
            <a:off x="0" y="0"/>
            <a:ext cx="6411908" cy="6858000"/>
          </a:xfrm>
          <a:custGeom>
            <a:avLst/>
            <a:gdLst/>
            <a:ahLst/>
            <a:cxnLst/>
            <a:rect l="l" t="t" r="r" b="b"/>
            <a:pathLst>
              <a:path w="4782206" h="6858000" extrusionOk="0">
                <a:moveTo>
                  <a:pt x="0" y="0"/>
                </a:moveTo>
                <a:lnTo>
                  <a:pt x="4782206" y="0"/>
                </a:lnTo>
                <a:lnTo>
                  <a:pt x="4782206" y="6858000"/>
                </a:lnTo>
                <a:lnTo>
                  <a:pt x="0" y="6858000"/>
                </a:lnTo>
                <a:close/>
              </a:path>
            </a:pathLst>
          </a:custGeom>
          <a:solidFill>
            <a:srgbClr val="FBC6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89" name="Google Shape;89;p13"/>
          <p:cNvSpPr txBox="1"/>
          <p:nvPr/>
        </p:nvSpPr>
        <p:spPr>
          <a:xfrm>
            <a:off x="7670187" y="378955"/>
            <a:ext cx="4969090" cy="158827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4000" b="0" i="0" u="none" strike="noStrike" cap="none" dirty="0">
                <a:solidFill>
                  <a:schemeClr val="lt1"/>
                </a:solidFill>
                <a:latin typeface="Bahnschrift SemiBold" panose="020B0502040204020203" pitchFamily="34" charset="0"/>
                <a:sym typeface="Arial" panose="020B0604020202020204"/>
              </a:rPr>
              <a:t>Tires On </a:t>
            </a:r>
            <a:endParaRPr sz="4000" b="0" i="0" u="none" strike="noStrike" cap="none" dirty="0">
              <a:solidFill>
                <a:schemeClr val="lt1"/>
              </a:solidFill>
              <a:latin typeface="Bahnschrift SemiBold" panose="020B0502040204020203" pitchFamily="34" charset="0"/>
              <a:sym typeface="Arial" panose="020B0604020202020204"/>
            </a:endParaRPr>
          </a:p>
          <a:p>
            <a:pPr marL="0" marR="0" lvl="0" indent="0" algn="ctr" rtl="0">
              <a:spcBef>
                <a:spcPts val="0"/>
              </a:spcBef>
              <a:spcAft>
                <a:spcPts val="0"/>
              </a:spcAft>
              <a:buNone/>
            </a:pPr>
            <a:r>
              <a:rPr lang="en-IN" sz="4000" dirty="0">
                <a:solidFill>
                  <a:schemeClr val="lt1"/>
                </a:solidFill>
                <a:latin typeface="Bahnschrift SemiBold" panose="020B0502040204020203" pitchFamily="34" charset="0"/>
              </a:rPr>
              <a:t>H</a:t>
            </a:r>
            <a:r>
              <a:rPr lang="en-IN" sz="4000" b="0" i="0" u="none" strike="noStrike" cap="none" dirty="0">
                <a:solidFill>
                  <a:schemeClr val="lt1"/>
                </a:solidFill>
                <a:latin typeface="Bahnschrift SemiBold" panose="020B0502040204020203" pitchFamily="34" charset="0"/>
                <a:sym typeface="Arial" panose="020B0604020202020204"/>
              </a:rPr>
              <a:t>ighways</a:t>
            </a:r>
            <a:endParaRPr sz="4000" b="0" i="0" u="none" strike="noStrike" cap="none" dirty="0">
              <a:solidFill>
                <a:schemeClr val="lt1"/>
              </a:solidFill>
              <a:latin typeface="Bahnschrift SemiBold" panose="020B0502040204020203" pitchFamily="34" charset="0"/>
              <a:sym typeface="Arial" panose="020B0604020202020204"/>
            </a:endParaRPr>
          </a:p>
        </p:txBody>
      </p:sp>
      <p:sp>
        <p:nvSpPr>
          <p:cNvPr id="90" name="Google Shape;90;p13"/>
          <p:cNvSpPr/>
          <p:nvPr/>
        </p:nvSpPr>
        <p:spPr>
          <a:xfrm>
            <a:off x="1640425" y="1612365"/>
            <a:ext cx="1535055" cy="1535055"/>
          </a:xfrm>
          <a:custGeom>
            <a:avLst/>
            <a:gdLst/>
            <a:ahLst/>
            <a:cxnLst/>
            <a:rect l="l" t="t" r="r" b="b"/>
            <a:pathLst>
              <a:path w="1535055" h="1535055" extrusionOk="0">
                <a:moveTo>
                  <a:pt x="0" y="0"/>
                </a:moveTo>
                <a:lnTo>
                  <a:pt x="0" y="767528"/>
                </a:lnTo>
                <a:lnTo>
                  <a:pt x="0" y="1535055"/>
                </a:lnTo>
                <a:lnTo>
                  <a:pt x="1535055" y="1535055"/>
                </a:lnTo>
                <a:lnTo>
                  <a:pt x="1535055" y="767528"/>
                </a:lnTo>
                <a:lnTo>
                  <a:pt x="1535055" y="0"/>
                </a:lnTo>
                <a:lnTo>
                  <a:pt x="0" y="0"/>
                </a:lnTo>
                <a:close/>
                <a:moveTo>
                  <a:pt x="1228044" y="1228044"/>
                </a:moveTo>
                <a:lnTo>
                  <a:pt x="307011" y="1228044"/>
                </a:lnTo>
                <a:lnTo>
                  <a:pt x="307011" y="767528"/>
                </a:lnTo>
                <a:lnTo>
                  <a:pt x="307011" y="307011"/>
                </a:lnTo>
                <a:lnTo>
                  <a:pt x="1228044" y="307011"/>
                </a:lnTo>
                <a:lnTo>
                  <a:pt x="1228044" y="767528"/>
                </a:lnTo>
                <a:lnTo>
                  <a:pt x="1228044" y="122804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grpSp>
        <p:nvGrpSpPr>
          <p:cNvPr id="91" name="Google Shape;91;p13"/>
          <p:cNvGrpSpPr/>
          <p:nvPr/>
        </p:nvGrpSpPr>
        <p:grpSpPr>
          <a:xfrm>
            <a:off x="3293351" y="1612365"/>
            <a:ext cx="1535055" cy="1535055"/>
            <a:chOff x="3883667" y="1485382"/>
            <a:chExt cx="1535055" cy="1535055"/>
          </a:xfrm>
        </p:grpSpPr>
        <p:sp>
          <p:nvSpPr>
            <p:cNvPr id="92" name="Google Shape;92;p13"/>
            <p:cNvSpPr/>
            <p:nvPr/>
          </p:nvSpPr>
          <p:spPr>
            <a:xfrm>
              <a:off x="4497689" y="1485382"/>
              <a:ext cx="307011" cy="1535055"/>
            </a:xfrm>
            <a:custGeom>
              <a:avLst/>
              <a:gdLst/>
              <a:ahLst/>
              <a:cxnLst/>
              <a:rect l="l" t="t" r="r" b="b"/>
              <a:pathLst>
                <a:path w="307011" h="1535055" extrusionOk="0">
                  <a:moveTo>
                    <a:pt x="0" y="0"/>
                  </a:moveTo>
                  <a:lnTo>
                    <a:pt x="307011" y="0"/>
                  </a:lnTo>
                  <a:lnTo>
                    <a:pt x="307011" y="1535055"/>
                  </a:lnTo>
                  <a:lnTo>
                    <a:pt x="0" y="1535055"/>
                  </a:lnTo>
                  <a:close/>
                </a:path>
              </a:pathLst>
            </a:custGeom>
            <a:solidFill>
              <a:srgbClr val="EF68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93" name="Google Shape;93;p13"/>
            <p:cNvSpPr/>
            <p:nvPr/>
          </p:nvSpPr>
          <p:spPr>
            <a:xfrm rot="5400000">
              <a:off x="4497689" y="1485398"/>
              <a:ext cx="307011" cy="1535055"/>
            </a:xfrm>
            <a:custGeom>
              <a:avLst/>
              <a:gdLst/>
              <a:ahLst/>
              <a:cxnLst/>
              <a:rect l="l" t="t" r="r" b="b"/>
              <a:pathLst>
                <a:path w="307011" h="1535055" extrusionOk="0">
                  <a:moveTo>
                    <a:pt x="0" y="0"/>
                  </a:moveTo>
                  <a:lnTo>
                    <a:pt x="307011" y="0"/>
                  </a:lnTo>
                  <a:lnTo>
                    <a:pt x="307011" y="1535055"/>
                  </a:lnTo>
                  <a:lnTo>
                    <a:pt x="0" y="1535055"/>
                  </a:lnTo>
                  <a:close/>
                </a:path>
              </a:pathLst>
            </a:custGeom>
            <a:solidFill>
              <a:srgbClr val="EF68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grpSp>
      <p:grpSp>
        <p:nvGrpSpPr>
          <p:cNvPr id="94" name="Google Shape;94;p13"/>
          <p:cNvGrpSpPr/>
          <p:nvPr/>
        </p:nvGrpSpPr>
        <p:grpSpPr>
          <a:xfrm>
            <a:off x="328" y="1613187"/>
            <a:ext cx="1535055" cy="1535055"/>
            <a:chOff x="590644" y="1486204"/>
            <a:chExt cx="1535055" cy="1535055"/>
          </a:xfrm>
        </p:grpSpPr>
        <p:sp>
          <p:nvSpPr>
            <p:cNvPr id="95" name="Google Shape;95;p13"/>
            <p:cNvSpPr/>
            <p:nvPr/>
          </p:nvSpPr>
          <p:spPr>
            <a:xfrm>
              <a:off x="590644" y="1486204"/>
              <a:ext cx="1535055" cy="766869"/>
            </a:xfrm>
            <a:custGeom>
              <a:avLst/>
              <a:gdLst/>
              <a:ahLst/>
              <a:cxnLst/>
              <a:rect l="l" t="t" r="r" b="b"/>
              <a:pathLst>
                <a:path w="1535055" h="766869" extrusionOk="0">
                  <a:moveTo>
                    <a:pt x="767528" y="0"/>
                  </a:moveTo>
                  <a:lnTo>
                    <a:pt x="0" y="0"/>
                  </a:lnTo>
                  <a:cubicBezTo>
                    <a:pt x="0" y="423511"/>
                    <a:pt x="343633" y="766870"/>
                    <a:pt x="767528" y="766870"/>
                  </a:cubicBezTo>
                  <a:cubicBezTo>
                    <a:pt x="1191422" y="766870"/>
                    <a:pt x="1535055" y="423511"/>
                    <a:pt x="1535055" y="0"/>
                  </a:cubicBezTo>
                  <a:lnTo>
                    <a:pt x="767528" y="0"/>
                  </a:lnTo>
                  <a:close/>
                </a:path>
              </a:pathLst>
            </a:custGeom>
            <a:solidFill>
              <a:srgbClr val="EF68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96" name="Google Shape;96;p13"/>
            <p:cNvSpPr/>
            <p:nvPr/>
          </p:nvSpPr>
          <p:spPr>
            <a:xfrm>
              <a:off x="590644" y="2254390"/>
              <a:ext cx="1535055" cy="766869"/>
            </a:xfrm>
            <a:custGeom>
              <a:avLst/>
              <a:gdLst/>
              <a:ahLst/>
              <a:cxnLst/>
              <a:rect l="l" t="t" r="r" b="b"/>
              <a:pathLst>
                <a:path w="1535055" h="766869" extrusionOk="0">
                  <a:moveTo>
                    <a:pt x="767528" y="766870"/>
                  </a:moveTo>
                  <a:lnTo>
                    <a:pt x="1535055" y="766870"/>
                  </a:lnTo>
                  <a:cubicBezTo>
                    <a:pt x="1535055" y="343359"/>
                    <a:pt x="1191422" y="0"/>
                    <a:pt x="767528" y="0"/>
                  </a:cubicBezTo>
                  <a:cubicBezTo>
                    <a:pt x="343633" y="0"/>
                    <a:pt x="0" y="343359"/>
                    <a:pt x="0" y="766870"/>
                  </a:cubicBezTo>
                  <a:lnTo>
                    <a:pt x="767528" y="76687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97" name="Google Shape;97;p13"/>
          <p:cNvSpPr/>
          <p:nvPr/>
        </p:nvSpPr>
        <p:spPr>
          <a:xfrm>
            <a:off x="2192" y="3260904"/>
            <a:ext cx="1535055" cy="1535055"/>
          </a:xfrm>
          <a:custGeom>
            <a:avLst/>
            <a:gdLst/>
            <a:ahLst/>
            <a:cxnLst/>
            <a:rect l="l" t="t" r="r" b="b"/>
            <a:pathLst>
              <a:path w="1535055" h="1535055" extrusionOk="0">
                <a:moveTo>
                  <a:pt x="1535055" y="767528"/>
                </a:moveTo>
                <a:cubicBezTo>
                  <a:pt x="1535055" y="1191421"/>
                  <a:pt x="1191422" y="1535055"/>
                  <a:pt x="767528" y="1535055"/>
                </a:cubicBezTo>
                <a:cubicBezTo>
                  <a:pt x="343634" y="1535055"/>
                  <a:pt x="0" y="1191421"/>
                  <a:pt x="0" y="767528"/>
                </a:cubicBezTo>
                <a:cubicBezTo>
                  <a:pt x="0" y="343634"/>
                  <a:pt x="343634" y="0"/>
                  <a:pt x="767528" y="0"/>
                </a:cubicBezTo>
                <a:cubicBezTo>
                  <a:pt x="1191422" y="0"/>
                  <a:pt x="1535055" y="343634"/>
                  <a:pt x="1535055" y="767528"/>
                </a:cubicBezTo>
                <a:close/>
              </a:path>
            </a:pathLst>
          </a:custGeom>
          <a:solidFill>
            <a:srgbClr val="1CAC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98" name="Google Shape;98;p13"/>
          <p:cNvSpPr/>
          <p:nvPr/>
        </p:nvSpPr>
        <p:spPr>
          <a:xfrm>
            <a:off x="3318751" y="-174110"/>
            <a:ext cx="1535055" cy="1535055"/>
          </a:xfrm>
          <a:custGeom>
            <a:avLst/>
            <a:gdLst/>
            <a:ahLst/>
            <a:cxnLst/>
            <a:rect l="l" t="t" r="r" b="b"/>
            <a:pathLst>
              <a:path w="1535055" h="1535055" extrusionOk="0">
                <a:moveTo>
                  <a:pt x="0" y="0"/>
                </a:moveTo>
                <a:lnTo>
                  <a:pt x="1535055" y="0"/>
                </a:lnTo>
                <a:lnTo>
                  <a:pt x="1535055" y="767528"/>
                </a:lnTo>
                <a:cubicBezTo>
                  <a:pt x="1535055" y="1191422"/>
                  <a:pt x="1191422" y="1535055"/>
                  <a:pt x="767528" y="1535055"/>
                </a:cubicBezTo>
                <a:lnTo>
                  <a:pt x="767528" y="1535055"/>
                </a:lnTo>
                <a:cubicBezTo>
                  <a:pt x="343633" y="1535055"/>
                  <a:pt x="0" y="1191422"/>
                  <a:pt x="0" y="767528"/>
                </a:cubicBez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99" name="Google Shape;99;p13"/>
          <p:cNvSpPr/>
          <p:nvPr/>
        </p:nvSpPr>
        <p:spPr>
          <a:xfrm>
            <a:off x="1642673" y="3261781"/>
            <a:ext cx="1535055" cy="1535055"/>
          </a:xfrm>
          <a:custGeom>
            <a:avLst/>
            <a:gdLst/>
            <a:ahLst/>
            <a:cxnLst/>
            <a:rect l="l" t="t" r="r" b="b"/>
            <a:pathLst>
              <a:path w="1535055" h="1535055" extrusionOk="0">
                <a:moveTo>
                  <a:pt x="1535055" y="1535055"/>
                </a:moveTo>
                <a:lnTo>
                  <a:pt x="0" y="1535055"/>
                </a:lnTo>
                <a:lnTo>
                  <a:pt x="0" y="767528"/>
                </a:lnTo>
                <a:cubicBezTo>
                  <a:pt x="0" y="343633"/>
                  <a:pt x="343633" y="0"/>
                  <a:pt x="767528" y="0"/>
                </a:cubicBezTo>
                <a:lnTo>
                  <a:pt x="767528" y="0"/>
                </a:lnTo>
                <a:cubicBezTo>
                  <a:pt x="1191422" y="0"/>
                  <a:pt x="1535055" y="343633"/>
                  <a:pt x="1535055" y="767528"/>
                </a:cubicBezTo>
                <a:lnTo>
                  <a:pt x="1535055" y="1535055"/>
                </a:lnTo>
                <a:close/>
              </a:path>
            </a:pathLst>
          </a:custGeom>
          <a:solidFill>
            <a:srgbClr val="F16E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00" name="Google Shape;100;p13"/>
          <p:cNvSpPr/>
          <p:nvPr/>
        </p:nvSpPr>
        <p:spPr>
          <a:xfrm>
            <a:off x="1642673" y="4910760"/>
            <a:ext cx="1535055" cy="1535055"/>
          </a:xfrm>
          <a:custGeom>
            <a:avLst/>
            <a:gdLst/>
            <a:ahLst/>
            <a:cxnLst/>
            <a:rect l="l" t="t" r="r" b="b"/>
            <a:pathLst>
              <a:path w="1535055" h="1535055" extrusionOk="0">
                <a:moveTo>
                  <a:pt x="0" y="0"/>
                </a:moveTo>
                <a:lnTo>
                  <a:pt x="1535055" y="0"/>
                </a:lnTo>
                <a:lnTo>
                  <a:pt x="1535055" y="767528"/>
                </a:lnTo>
                <a:cubicBezTo>
                  <a:pt x="1535055" y="1191422"/>
                  <a:pt x="1191422" y="1535055"/>
                  <a:pt x="767528" y="1535055"/>
                </a:cubicBezTo>
                <a:lnTo>
                  <a:pt x="767528" y="1535055"/>
                </a:lnTo>
                <a:cubicBezTo>
                  <a:pt x="343633" y="1535055"/>
                  <a:pt x="0" y="1191422"/>
                  <a:pt x="0" y="767528"/>
                </a:cubicBez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grpSp>
        <p:nvGrpSpPr>
          <p:cNvPr id="101" name="Google Shape;101;p13"/>
          <p:cNvGrpSpPr/>
          <p:nvPr/>
        </p:nvGrpSpPr>
        <p:grpSpPr>
          <a:xfrm>
            <a:off x="17697" y="4829254"/>
            <a:ext cx="1535055" cy="1535055"/>
            <a:chOff x="697934" y="4676871"/>
            <a:chExt cx="1535055" cy="1535055"/>
          </a:xfrm>
        </p:grpSpPr>
        <p:sp>
          <p:nvSpPr>
            <p:cNvPr id="102" name="Google Shape;102;p13"/>
            <p:cNvSpPr/>
            <p:nvPr/>
          </p:nvSpPr>
          <p:spPr>
            <a:xfrm>
              <a:off x="697934" y="4676871"/>
              <a:ext cx="1535055" cy="1535055"/>
            </a:xfrm>
            <a:custGeom>
              <a:avLst/>
              <a:gdLst/>
              <a:ahLst/>
              <a:cxnLst/>
              <a:rect l="l" t="t" r="r" b="b"/>
              <a:pathLst>
                <a:path w="1535055" h="1535055" extrusionOk="0">
                  <a:moveTo>
                    <a:pt x="0" y="1535055"/>
                  </a:moveTo>
                  <a:lnTo>
                    <a:pt x="1535055" y="1535055"/>
                  </a:lnTo>
                  <a:lnTo>
                    <a:pt x="0" y="0"/>
                  </a:lnTo>
                  <a:close/>
                </a:path>
              </a:pathLst>
            </a:custGeom>
            <a:solidFill>
              <a:srgbClr val="6DEB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03" name="Google Shape;103;p13"/>
            <p:cNvSpPr/>
            <p:nvPr/>
          </p:nvSpPr>
          <p:spPr>
            <a:xfrm>
              <a:off x="1707397" y="4937337"/>
              <a:ext cx="274117" cy="274116"/>
            </a:xfrm>
            <a:custGeom>
              <a:avLst/>
              <a:gdLst/>
              <a:ahLst/>
              <a:cxnLst/>
              <a:rect l="l" t="t" r="r" b="b"/>
              <a:pathLst>
                <a:path w="274117" h="274116" extrusionOk="0">
                  <a:moveTo>
                    <a:pt x="274117" y="137059"/>
                  </a:moveTo>
                  <a:cubicBezTo>
                    <a:pt x="274117" y="212754"/>
                    <a:pt x="212754" y="274117"/>
                    <a:pt x="137058" y="274117"/>
                  </a:cubicBezTo>
                  <a:cubicBezTo>
                    <a:pt x="61363" y="274117"/>
                    <a:pt x="0" y="212754"/>
                    <a:pt x="0" y="137059"/>
                  </a:cubicBezTo>
                  <a:cubicBezTo>
                    <a:pt x="0" y="61363"/>
                    <a:pt x="61363" y="0"/>
                    <a:pt x="137058" y="0"/>
                  </a:cubicBezTo>
                  <a:cubicBezTo>
                    <a:pt x="212754" y="0"/>
                    <a:pt x="274117" y="61363"/>
                    <a:pt x="274117" y="137059"/>
                  </a:cubicBezTo>
                  <a:close/>
                </a:path>
              </a:pathLst>
            </a:custGeom>
            <a:solidFill>
              <a:srgbClr val="6DEB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grpSp>
      <p:grpSp>
        <p:nvGrpSpPr>
          <p:cNvPr id="104" name="Google Shape;104;p13"/>
          <p:cNvGrpSpPr/>
          <p:nvPr/>
        </p:nvGrpSpPr>
        <p:grpSpPr>
          <a:xfrm>
            <a:off x="3344152" y="4876955"/>
            <a:ext cx="1491198" cy="1491198"/>
            <a:chOff x="3883667" y="4795015"/>
            <a:chExt cx="1535055" cy="1535055"/>
          </a:xfrm>
        </p:grpSpPr>
        <p:sp>
          <p:nvSpPr>
            <p:cNvPr id="105" name="Google Shape;105;p13"/>
            <p:cNvSpPr/>
            <p:nvPr/>
          </p:nvSpPr>
          <p:spPr>
            <a:xfrm>
              <a:off x="3883667" y="4795015"/>
              <a:ext cx="1535055" cy="1535055"/>
            </a:xfrm>
            <a:custGeom>
              <a:avLst/>
              <a:gdLst/>
              <a:ahLst/>
              <a:cxnLst/>
              <a:rect l="l" t="t" r="r" b="b"/>
              <a:pathLst>
                <a:path w="1535055" h="1535055" extrusionOk="0">
                  <a:moveTo>
                    <a:pt x="767528" y="1535056"/>
                  </a:moveTo>
                  <a:cubicBezTo>
                    <a:pt x="344291" y="1535056"/>
                    <a:pt x="0" y="1190764"/>
                    <a:pt x="0" y="767528"/>
                  </a:cubicBezTo>
                  <a:cubicBezTo>
                    <a:pt x="0" y="344291"/>
                    <a:pt x="344291" y="0"/>
                    <a:pt x="767528" y="0"/>
                  </a:cubicBezTo>
                  <a:cubicBezTo>
                    <a:pt x="1190764" y="0"/>
                    <a:pt x="1535055" y="344291"/>
                    <a:pt x="1535055" y="767528"/>
                  </a:cubicBezTo>
                  <a:cubicBezTo>
                    <a:pt x="1535055" y="1190764"/>
                    <a:pt x="1190764" y="1535056"/>
                    <a:pt x="767528" y="1535056"/>
                  </a:cubicBezTo>
                  <a:close/>
                  <a:moveTo>
                    <a:pt x="767528" y="305312"/>
                  </a:moveTo>
                  <a:cubicBezTo>
                    <a:pt x="512654" y="305312"/>
                    <a:pt x="305366" y="512654"/>
                    <a:pt x="305366" y="767528"/>
                  </a:cubicBezTo>
                  <a:cubicBezTo>
                    <a:pt x="305366" y="1022402"/>
                    <a:pt x="512709" y="1229744"/>
                    <a:pt x="767528" y="1229744"/>
                  </a:cubicBezTo>
                  <a:cubicBezTo>
                    <a:pt x="1022402" y="1229744"/>
                    <a:pt x="1229689" y="1022402"/>
                    <a:pt x="1229689" y="767528"/>
                  </a:cubicBezTo>
                  <a:cubicBezTo>
                    <a:pt x="1229744" y="512654"/>
                    <a:pt x="1022402" y="305312"/>
                    <a:pt x="767528" y="305312"/>
                  </a:cubicBezTo>
                  <a:close/>
                </a:path>
              </a:pathLst>
            </a:custGeom>
            <a:solidFill>
              <a:srgbClr val="F16E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06" name="Google Shape;106;p13"/>
            <p:cNvSpPr/>
            <p:nvPr/>
          </p:nvSpPr>
          <p:spPr>
            <a:xfrm>
              <a:off x="4512546" y="5433927"/>
              <a:ext cx="274117" cy="274116"/>
            </a:xfrm>
            <a:custGeom>
              <a:avLst/>
              <a:gdLst/>
              <a:ahLst/>
              <a:cxnLst/>
              <a:rect l="l" t="t" r="r" b="b"/>
              <a:pathLst>
                <a:path w="274117" h="274116" extrusionOk="0">
                  <a:moveTo>
                    <a:pt x="274117" y="137058"/>
                  </a:moveTo>
                  <a:cubicBezTo>
                    <a:pt x="274117" y="212754"/>
                    <a:pt x="212754" y="274117"/>
                    <a:pt x="137058" y="274117"/>
                  </a:cubicBezTo>
                  <a:cubicBezTo>
                    <a:pt x="61363" y="274117"/>
                    <a:pt x="0" y="212754"/>
                    <a:pt x="0" y="137058"/>
                  </a:cubicBezTo>
                  <a:cubicBezTo>
                    <a:pt x="0" y="61363"/>
                    <a:pt x="61363" y="0"/>
                    <a:pt x="137058" y="0"/>
                  </a:cubicBezTo>
                  <a:cubicBezTo>
                    <a:pt x="212754" y="0"/>
                    <a:pt x="274117" y="61363"/>
                    <a:pt x="274117" y="137058"/>
                  </a:cubicBezTo>
                  <a:close/>
                </a:path>
              </a:pathLst>
            </a:custGeom>
            <a:solidFill>
              <a:srgbClr val="E6E6E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grpSp>
      <p:grpSp>
        <p:nvGrpSpPr>
          <p:cNvPr id="107" name="Google Shape;107;p13"/>
          <p:cNvGrpSpPr/>
          <p:nvPr/>
        </p:nvGrpSpPr>
        <p:grpSpPr>
          <a:xfrm>
            <a:off x="0" y="940559"/>
            <a:ext cx="1535054" cy="574659"/>
            <a:chOff x="590316" y="813576"/>
            <a:chExt cx="1535054" cy="574659"/>
          </a:xfrm>
        </p:grpSpPr>
        <p:sp>
          <p:nvSpPr>
            <p:cNvPr id="108" name="Google Shape;108;p13"/>
            <p:cNvSpPr/>
            <p:nvPr/>
          </p:nvSpPr>
          <p:spPr>
            <a:xfrm>
              <a:off x="592892" y="1258248"/>
              <a:ext cx="1532478" cy="20449"/>
            </a:xfrm>
            <a:custGeom>
              <a:avLst/>
              <a:gdLst/>
              <a:ahLst/>
              <a:cxnLst/>
              <a:rect l="l" t="t" r="r" b="b"/>
              <a:pathLst>
                <a:path w="1532478" h="20449" extrusionOk="0">
                  <a:moveTo>
                    <a:pt x="0" y="0"/>
                  </a:moveTo>
                  <a:lnTo>
                    <a:pt x="1532479" y="0"/>
                  </a:lnTo>
                  <a:lnTo>
                    <a:pt x="1532479" y="20449"/>
                  </a:lnTo>
                  <a:lnTo>
                    <a:pt x="0" y="20449"/>
                  </a:lnTo>
                  <a:close/>
                </a:path>
              </a:pathLst>
            </a:custGeom>
            <a:solidFill>
              <a:srgbClr val="F16E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09" name="Google Shape;109;p13"/>
            <p:cNvSpPr/>
            <p:nvPr/>
          </p:nvSpPr>
          <p:spPr>
            <a:xfrm>
              <a:off x="590316" y="1367786"/>
              <a:ext cx="1532478" cy="20449"/>
            </a:xfrm>
            <a:custGeom>
              <a:avLst/>
              <a:gdLst/>
              <a:ahLst/>
              <a:cxnLst/>
              <a:rect l="l" t="t" r="r" b="b"/>
              <a:pathLst>
                <a:path w="1532478" h="20449" extrusionOk="0">
                  <a:moveTo>
                    <a:pt x="0" y="0"/>
                  </a:moveTo>
                  <a:lnTo>
                    <a:pt x="1532479" y="0"/>
                  </a:lnTo>
                  <a:lnTo>
                    <a:pt x="1532479" y="20449"/>
                  </a:lnTo>
                  <a:lnTo>
                    <a:pt x="0" y="20449"/>
                  </a:lnTo>
                  <a:close/>
                </a:path>
              </a:pathLst>
            </a:custGeom>
            <a:solidFill>
              <a:srgbClr val="F16E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10" name="Google Shape;110;p13"/>
            <p:cNvSpPr/>
            <p:nvPr/>
          </p:nvSpPr>
          <p:spPr>
            <a:xfrm>
              <a:off x="592234" y="1147067"/>
              <a:ext cx="1532478" cy="20449"/>
            </a:xfrm>
            <a:custGeom>
              <a:avLst/>
              <a:gdLst/>
              <a:ahLst/>
              <a:cxnLst/>
              <a:rect l="l" t="t" r="r" b="b"/>
              <a:pathLst>
                <a:path w="1532478" h="20449" extrusionOk="0">
                  <a:moveTo>
                    <a:pt x="0" y="0"/>
                  </a:moveTo>
                  <a:lnTo>
                    <a:pt x="1532479" y="0"/>
                  </a:lnTo>
                  <a:lnTo>
                    <a:pt x="1532479" y="20449"/>
                  </a:lnTo>
                  <a:lnTo>
                    <a:pt x="0" y="20449"/>
                  </a:lnTo>
                  <a:close/>
                </a:path>
              </a:pathLst>
            </a:custGeom>
            <a:solidFill>
              <a:srgbClr val="F16E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11" name="Google Shape;111;p13"/>
            <p:cNvSpPr/>
            <p:nvPr/>
          </p:nvSpPr>
          <p:spPr>
            <a:xfrm>
              <a:off x="591576" y="1035885"/>
              <a:ext cx="1532478" cy="20449"/>
            </a:xfrm>
            <a:custGeom>
              <a:avLst/>
              <a:gdLst/>
              <a:ahLst/>
              <a:cxnLst/>
              <a:rect l="l" t="t" r="r" b="b"/>
              <a:pathLst>
                <a:path w="1532478" h="20449" extrusionOk="0">
                  <a:moveTo>
                    <a:pt x="0" y="0"/>
                  </a:moveTo>
                  <a:lnTo>
                    <a:pt x="1532479" y="0"/>
                  </a:lnTo>
                  <a:lnTo>
                    <a:pt x="1532479" y="20449"/>
                  </a:lnTo>
                  <a:lnTo>
                    <a:pt x="0" y="20449"/>
                  </a:lnTo>
                  <a:close/>
                </a:path>
              </a:pathLst>
            </a:custGeom>
            <a:solidFill>
              <a:srgbClr val="F16E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12" name="Google Shape;112;p13"/>
            <p:cNvSpPr/>
            <p:nvPr/>
          </p:nvSpPr>
          <p:spPr>
            <a:xfrm>
              <a:off x="590973" y="924703"/>
              <a:ext cx="1532478" cy="20449"/>
            </a:xfrm>
            <a:custGeom>
              <a:avLst/>
              <a:gdLst/>
              <a:ahLst/>
              <a:cxnLst/>
              <a:rect l="l" t="t" r="r" b="b"/>
              <a:pathLst>
                <a:path w="1532478" h="20449" extrusionOk="0">
                  <a:moveTo>
                    <a:pt x="0" y="0"/>
                  </a:moveTo>
                  <a:lnTo>
                    <a:pt x="1532479" y="0"/>
                  </a:lnTo>
                  <a:lnTo>
                    <a:pt x="1532479" y="20449"/>
                  </a:lnTo>
                  <a:lnTo>
                    <a:pt x="0" y="20449"/>
                  </a:lnTo>
                  <a:close/>
                </a:path>
              </a:pathLst>
            </a:custGeom>
            <a:solidFill>
              <a:srgbClr val="F16E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13" name="Google Shape;113;p13"/>
            <p:cNvSpPr/>
            <p:nvPr/>
          </p:nvSpPr>
          <p:spPr>
            <a:xfrm>
              <a:off x="590316" y="813576"/>
              <a:ext cx="1532478" cy="20449"/>
            </a:xfrm>
            <a:custGeom>
              <a:avLst/>
              <a:gdLst/>
              <a:ahLst/>
              <a:cxnLst/>
              <a:rect l="l" t="t" r="r" b="b"/>
              <a:pathLst>
                <a:path w="1532478" h="20449" extrusionOk="0">
                  <a:moveTo>
                    <a:pt x="0" y="0"/>
                  </a:moveTo>
                  <a:lnTo>
                    <a:pt x="1532479" y="0"/>
                  </a:lnTo>
                  <a:lnTo>
                    <a:pt x="1532479" y="20449"/>
                  </a:lnTo>
                  <a:lnTo>
                    <a:pt x="0" y="20449"/>
                  </a:lnTo>
                  <a:close/>
                </a:path>
              </a:pathLst>
            </a:custGeom>
            <a:solidFill>
              <a:srgbClr val="F16E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114" name="Google Shape;114;p13"/>
          <p:cNvSpPr/>
          <p:nvPr/>
        </p:nvSpPr>
        <p:spPr>
          <a:xfrm rot="5400000">
            <a:off x="3327978" y="3279961"/>
            <a:ext cx="1491199" cy="1535055"/>
          </a:xfrm>
          <a:custGeom>
            <a:avLst/>
            <a:gdLst/>
            <a:ahLst/>
            <a:cxnLst/>
            <a:rect l="l" t="t" r="r" b="b"/>
            <a:pathLst>
              <a:path w="1535055" h="1535055" extrusionOk="0">
                <a:moveTo>
                  <a:pt x="0" y="0"/>
                </a:moveTo>
                <a:lnTo>
                  <a:pt x="1535055" y="0"/>
                </a:lnTo>
                <a:lnTo>
                  <a:pt x="1535055" y="1535055"/>
                </a:lnTo>
                <a:lnTo>
                  <a:pt x="0" y="1535055"/>
                </a:lnTo>
                <a:close/>
              </a:path>
            </a:pathLst>
          </a:custGeom>
          <a:solidFill>
            <a:srgbClr val="6DEB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grpSp>
        <p:nvGrpSpPr>
          <p:cNvPr id="115" name="Google Shape;115;p13"/>
          <p:cNvGrpSpPr/>
          <p:nvPr/>
        </p:nvGrpSpPr>
        <p:grpSpPr>
          <a:xfrm>
            <a:off x="2100832" y="4033585"/>
            <a:ext cx="616763" cy="1647442"/>
            <a:chOff x="2691148" y="3906602"/>
            <a:chExt cx="616763" cy="1647442"/>
          </a:xfrm>
        </p:grpSpPr>
        <p:sp>
          <p:nvSpPr>
            <p:cNvPr id="116" name="Google Shape;116;p13"/>
            <p:cNvSpPr/>
            <p:nvPr/>
          </p:nvSpPr>
          <p:spPr>
            <a:xfrm>
              <a:off x="2808745" y="3909343"/>
              <a:ext cx="21929" cy="1644701"/>
            </a:xfrm>
            <a:custGeom>
              <a:avLst/>
              <a:gdLst/>
              <a:ahLst/>
              <a:cxnLst/>
              <a:rect l="l" t="t" r="r" b="b"/>
              <a:pathLst>
                <a:path w="21929" h="1644701" extrusionOk="0">
                  <a:moveTo>
                    <a:pt x="0" y="0"/>
                  </a:moveTo>
                  <a:lnTo>
                    <a:pt x="21929" y="0"/>
                  </a:lnTo>
                  <a:lnTo>
                    <a:pt x="21929" y="1644702"/>
                  </a:lnTo>
                  <a:lnTo>
                    <a:pt x="0" y="1644702"/>
                  </a:lnTo>
                  <a:close/>
                </a:path>
              </a:pathLst>
            </a:custGeom>
            <a:solidFill>
              <a:srgbClr val="E6E6E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17" name="Google Shape;117;p13"/>
            <p:cNvSpPr/>
            <p:nvPr/>
          </p:nvSpPr>
          <p:spPr>
            <a:xfrm>
              <a:off x="2691148" y="3906602"/>
              <a:ext cx="21929" cy="1644701"/>
            </a:xfrm>
            <a:custGeom>
              <a:avLst/>
              <a:gdLst/>
              <a:ahLst/>
              <a:cxnLst/>
              <a:rect l="l" t="t" r="r" b="b"/>
              <a:pathLst>
                <a:path w="21929" h="1644701" extrusionOk="0">
                  <a:moveTo>
                    <a:pt x="0" y="0"/>
                  </a:moveTo>
                  <a:lnTo>
                    <a:pt x="21929" y="0"/>
                  </a:lnTo>
                  <a:lnTo>
                    <a:pt x="21929" y="1644702"/>
                  </a:lnTo>
                  <a:lnTo>
                    <a:pt x="0" y="1644702"/>
                  </a:lnTo>
                  <a:close/>
                </a:path>
              </a:pathLst>
            </a:custGeom>
            <a:solidFill>
              <a:srgbClr val="E6E6E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18" name="Google Shape;118;p13"/>
            <p:cNvSpPr/>
            <p:nvPr/>
          </p:nvSpPr>
          <p:spPr>
            <a:xfrm>
              <a:off x="2928040" y="3908685"/>
              <a:ext cx="21929" cy="1644701"/>
            </a:xfrm>
            <a:custGeom>
              <a:avLst/>
              <a:gdLst/>
              <a:ahLst/>
              <a:cxnLst/>
              <a:rect l="l" t="t" r="r" b="b"/>
              <a:pathLst>
                <a:path w="21929" h="1644701" extrusionOk="0">
                  <a:moveTo>
                    <a:pt x="0" y="0"/>
                  </a:moveTo>
                  <a:lnTo>
                    <a:pt x="21929" y="0"/>
                  </a:lnTo>
                  <a:lnTo>
                    <a:pt x="21929" y="1644702"/>
                  </a:lnTo>
                  <a:lnTo>
                    <a:pt x="0" y="1644702"/>
                  </a:lnTo>
                  <a:close/>
                </a:path>
              </a:pathLst>
            </a:custGeom>
            <a:solidFill>
              <a:srgbClr val="E6E6E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19" name="Google Shape;119;p13"/>
            <p:cNvSpPr/>
            <p:nvPr/>
          </p:nvSpPr>
          <p:spPr>
            <a:xfrm>
              <a:off x="3047336" y="3907973"/>
              <a:ext cx="21929" cy="1644701"/>
            </a:xfrm>
            <a:custGeom>
              <a:avLst/>
              <a:gdLst/>
              <a:ahLst/>
              <a:cxnLst/>
              <a:rect l="l" t="t" r="r" b="b"/>
              <a:pathLst>
                <a:path w="21929" h="1644701" extrusionOk="0">
                  <a:moveTo>
                    <a:pt x="0" y="0"/>
                  </a:moveTo>
                  <a:lnTo>
                    <a:pt x="21929" y="0"/>
                  </a:lnTo>
                  <a:lnTo>
                    <a:pt x="21929" y="1644702"/>
                  </a:lnTo>
                  <a:lnTo>
                    <a:pt x="0" y="1644702"/>
                  </a:lnTo>
                  <a:close/>
                </a:path>
              </a:pathLst>
            </a:custGeom>
            <a:solidFill>
              <a:srgbClr val="E6E6E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20" name="Google Shape;120;p13"/>
            <p:cNvSpPr/>
            <p:nvPr/>
          </p:nvSpPr>
          <p:spPr>
            <a:xfrm>
              <a:off x="3166632" y="3907315"/>
              <a:ext cx="21929" cy="1644701"/>
            </a:xfrm>
            <a:custGeom>
              <a:avLst/>
              <a:gdLst/>
              <a:ahLst/>
              <a:cxnLst/>
              <a:rect l="l" t="t" r="r" b="b"/>
              <a:pathLst>
                <a:path w="21929" h="1644701" extrusionOk="0">
                  <a:moveTo>
                    <a:pt x="0" y="0"/>
                  </a:moveTo>
                  <a:lnTo>
                    <a:pt x="21929" y="0"/>
                  </a:lnTo>
                  <a:lnTo>
                    <a:pt x="21929" y="1644702"/>
                  </a:lnTo>
                  <a:lnTo>
                    <a:pt x="0" y="1644702"/>
                  </a:lnTo>
                  <a:close/>
                </a:path>
              </a:pathLst>
            </a:custGeom>
            <a:solidFill>
              <a:srgbClr val="E6E6E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21" name="Google Shape;121;p13"/>
            <p:cNvSpPr/>
            <p:nvPr/>
          </p:nvSpPr>
          <p:spPr>
            <a:xfrm>
              <a:off x="3285982" y="3906602"/>
              <a:ext cx="21929" cy="1644701"/>
            </a:xfrm>
            <a:custGeom>
              <a:avLst/>
              <a:gdLst/>
              <a:ahLst/>
              <a:cxnLst/>
              <a:rect l="l" t="t" r="r" b="b"/>
              <a:pathLst>
                <a:path w="21929" h="1644701" extrusionOk="0">
                  <a:moveTo>
                    <a:pt x="0" y="0"/>
                  </a:moveTo>
                  <a:lnTo>
                    <a:pt x="21929" y="0"/>
                  </a:lnTo>
                  <a:lnTo>
                    <a:pt x="21929" y="1644702"/>
                  </a:lnTo>
                  <a:lnTo>
                    <a:pt x="0" y="1644702"/>
                  </a:lnTo>
                  <a:close/>
                </a:path>
              </a:pathLst>
            </a:custGeom>
            <a:solidFill>
              <a:srgbClr val="E6E6E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grpSp>
      <p:grpSp>
        <p:nvGrpSpPr>
          <p:cNvPr id="122" name="Google Shape;122;p13"/>
          <p:cNvGrpSpPr/>
          <p:nvPr/>
        </p:nvGrpSpPr>
        <p:grpSpPr>
          <a:xfrm>
            <a:off x="1689492" y="-37051"/>
            <a:ext cx="1535055" cy="1535055"/>
            <a:chOff x="2279808" y="-164034"/>
            <a:chExt cx="1535055" cy="1535055"/>
          </a:xfrm>
        </p:grpSpPr>
        <p:sp>
          <p:nvSpPr>
            <p:cNvPr id="123" name="Google Shape;123;p13"/>
            <p:cNvSpPr/>
            <p:nvPr/>
          </p:nvSpPr>
          <p:spPr>
            <a:xfrm>
              <a:off x="2279808" y="-164034"/>
              <a:ext cx="1535055" cy="1535055"/>
            </a:xfrm>
            <a:custGeom>
              <a:avLst/>
              <a:gdLst/>
              <a:ahLst/>
              <a:cxnLst/>
              <a:rect l="l" t="t" r="r" b="b"/>
              <a:pathLst>
                <a:path w="1535055" h="1535055" extrusionOk="0">
                  <a:moveTo>
                    <a:pt x="767528" y="1535055"/>
                  </a:moveTo>
                  <a:cubicBezTo>
                    <a:pt x="344291" y="1535055"/>
                    <a:pt x="0" y="1190764"/>
                    <a:pt x="0" y="767528"/>
                  </a:cubicBezTo>
                  <a:cubicBezTo>
                    <a:pt x="0" y="344291"/>
                    <a:pt x="344291" y="0"/>
                    <a:pt x="767528" y="0"/>
                  </a:cubicBezTo>
                  <a:cubicBezTo>
                    <a:pt x="1190764" y="0"/>
                    <a:pt x="1535055" y="344291"/>
                    <a:pt x="1535055" y="767528"/>
                  </a:cubicBezTo>
                  <a:cubicBezTo>
                    <a:pt x="1535055" y="1190764"/>
                    <a:pt x="1190764" y="1535055"/>
                    <a:pt x="767528" y="1535055"/>
                  </a:cubicBezTo>
                  <a:close/>
                  <a:moveTo>
                    <a:pt x="767528" y="305312"/>
                  </a:moveTo>
                  <a:cubicBezTo>
                    <a:pt x="512654" y="305312"/>
                    <a:pt x="305366" y="512654"/>
                    <a:pt x="305366" y="767528"/>
                  </a:cubicBezTo>
                  <a:cubicBezTo>
                    <a:pt x="305366" y="1022402"/>
                    <a:pt x="512708" y="1229744"/>
                    <a:pt x="767528" y="1229744"/>
                  </a:cubicBezTo>
                  <a:cubicBezTo>
                    <a:pt x="1022402" y="1229744"/>
                    <a:pt x="1229689" y="1022402"/>
                    <a:pt x="1229689" y="767528"/>
                  </a:cubicBezTo>
                  <a:cubicBezTo>
                    <a:pt x="1229689" y="512654"/>
                    <a:pt x="1022402" y="305312"/>
                    <a:pt x="767528" y="305312"/>
                  </a:cubicBezTo>
                  <a:close/>
                </a:path>
              </a:pathLst>
            </a:custGeom>
            <a:solidFill>
              <a:srgbClr val="6DEB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24" name="Google Shape;124;p13"/>
            <p:cNvSpPr/>
            <p:nvPr/>
          </p:nvSpPr>
          <p:spPr>
            <a:xfrm>
              <a:off x="2910278" y="466434"/>
              <a:ext cx="274117" cy="274116"/>
            </a:xfrm>
            <a:custGeom>
              <a:avLst/>
              <a:gdLst/>
              <a:ahLst/>
              <a:cxnLst/>
              <a:rect l="l" t="t" r="r" b="b"/>
              <a:pathLst>
                <a:path w="274117" h="274116" extrusionOk="0">
                  <a:moveTo>
                    <a:pt x="274117" y="137058"/>
                  </a:moveTo>
                  <a:cubicBezTo>
                    <a:pt x="274117" y="212754"/>
                    <a:pt x="212754" y="274117"/>
                    <a:pt x="137059" y="274117"/>
                  </a:cubicBezTo>
                  <a:cubicBezTo>
                    <a:pt x="61363" y="274117"/>
                    <a:pt x="0" y="212754"/>
                    <a:pt x="0" y="137058"/>
                  </a:cubicBezTo>
                  <a:cubicBezTo>
                    <a:pt x="0" y="61363"/>
                    <a:pt x="61363" y="0"/>
                    <a:pt x="137059" y="0"/>
                  </a:cubicBezTo>
                  <a:cubicBezTo>
                    <a:pt x="212754" y="0"/>
                    <a:pt x="274117" y="61363"/>
                    <a:pt x="274117" y="137058"/>
                  </a:cubicBezTo>
                  <a:close/>
                </a:path>
              </a:pathLst>
            </a:custGeom>
            <a:solidFill>
              <a:srgbClr val="6DEB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grpSp>
      <p:grpSp>
        <p:nvGrpSpPr>
          <p:cNvPr id="125" name="Google Shape;125;p13"/>
          <p:cNvGrpSpPr/>
          <p:nvPr/>
        </p:nvGrpSpPr>
        <p:grpSpPr>
          <a:xfrm>
            <a:off x="4946276" y="-11652"/>
            <a:ext cx="1465631" cy="3159071"/>
            <a:chOff x="0" y="2443536"/>
            <a:chExt cx="1728806" cy="3569847"/>
          </a:xfrm>
        </p:grpSpPr>
        <p:sp>
          <p:nvSpPr>
            <p:cNvPr id="126" name="Google Shape;126;p13"/>
            <p:cNvSpPr/>
            <p:nvPr/>
          </p:nvSpPr>
          <p:spPr>
            <a:xfrm>
              <a:off x="4004" y="2443536"/>
              <a:ext cx="1724802" cy="1724802"/>
            </a:xfrm>
            <a:custGeom>
              <a:avLst/>
              <a:gdLst/>
              <a:ahLst/>
              <a:cxnLst/>
              <a:rect l="l" t="t" r="r" b="b"/>
              <a:pathLst>
                <a:path w="1724802" h="1724802" extrusionOk="0">
                  <a:moveTo>
                    <a:pt x="1724803" y="799631"/>
                  </a:moveTo>
                  <a:lnTo>
                    <a:pt x="1724803" y="0"/>
                  </a:lnTo>
                  <a:cubicBezTo>
                    <a:pt x="772219" y="0"/>
                    <a:pt x="0" y="772219"/>
                    <a:pt x="0" y="1724802"/>
                  </a:cubicBezTo>
                  <a:lnTo>
                    <a:pt x="799631" y="1724802"/>
                  </a:lnTo>
                  <a:lnTo>
                    <a:pt x="1724803" y="1724802"/>
                  </a:lnTo>
                  <a:lnTo>
                    <a:pt x="1724803" y="799631"/>
                  </a:lnTo>
                  <a:close/>
                </a:path>
              </a:pathLst>
            </a:custGeom>
            <a:solidFill>
              <a:srgbClr val="6DEB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27" name="Google Shape;127;p13"/>
            <p:cNvSpPr/>
            <p:nvPr/>
          </p:nvSpPr>
          <p:spPr>
            <a:xfrm>
              <a:off x="0" y="4288581"/>
              <a:ext cx="1724802" cy="1724802"/>
            </a:xfrm>
            <a:custGeom>
              <a:avLst/>
              <a:gdLst/>
              <a:ahLst/>
              <a:cxnLst/>
              <a:rect l="l" t="t" r="r" b="b"/>
              <a:pathLst>
                <a:path w="1724802" h="1724802" extrusionOk="0">
                  <a:moveTo>
                    <a:pt x="799631" y="0"/>
                  </a:moveTo>
                  <a:lnTo>
                    <a:pt x="0" y="0"/>
                  </a:lnTo>
                  <a:cubicBezTo>
                    <a:pt x="0" y="952584"/>
                    <a:pt x="772219" y="1724803"/>
                    <a:pt x="1724803" y="1724803"/>
                  </a:cubicBezTo>
                  <a:lnTo>
                    <a:pt x="1724803" y="925172"/>
                  </a:lnTo>
                  <a:lnTo>
                    <a:pt x="1724803" y="0"/>
                  </a:lnTo>
                  <a:lnTo>
                    <a:pt x="799631" y="0"/>
                  </a:lnTo>
                  <a:close/>
                </a:path>
              </a:pathLst>
            </a:custGeom>
            <a:solidFill>
              <a:srgbClr val="1CAC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grpSp>
          <p:nvGrpSpPr>
            <p:cNvPr id="128" name="Google Shape;128;p13"/>
            <p:cNvGrpSpPr/>
            <p:nvPr/>
          </p:nvGrpSpPr>
          <p:grpSpPr>
            <a:xfrm>
              <a:off x="523108" y="3304643"/>
              <a:ext cx="693001" cy="1851082"/>
              <a:chOff x="523108" y="3304643"/>
              <a:chExt cx="693001" cy="1851082"/>
            </a:xfrm>
          </p:grpSpPr>
          <p:sp>
            <p:nvSpPr>
              <p:cNvPr id="129" name="Google Shape;129;p13"/>
              <p:cNvSpPr/>
              <p:nvPr/>
            </p:nvSpPr>
            <p:spPr>
              <a:xfrm>
                <a:off x="1059336" y="3304643"/>
                <a:ext cx="24640" cy="1848002"/>
              </a:xfrm>
              <a:custGeom>
                <a:avLst/>
                <a:gdLst/>
                <a:ahLst/>
                <a:cxnLst/>
                <a:rect l="l" t="t" r="r" b="b"/>
                <a:pathLst>
                  <a:path w="24640" h="1848002" extrusionOk="0">
                    <a:moveTo>
                      <a:pt x="0" y="0"/>
                    </a:moveTo>
                    <a:lnTo>
                      <a:pt x="24640" y="0"/>
                    </a:lnTo>
                    <a:lnTo>
                      <a:pt x="24640" y="1848003"/>
                    </a:lnTo>
                    <a:lnTo>
                      <a:pt x="0" y="1848003"/>
                    </a:lnTo>
                    <a:close/>
                  </a:path>
                </a:pathLst>
              </a:custGeom>
              <a:solidFill>
                <a:srgbClr val="E6E6E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30" name="Google Shape;130;p13"/>
              <p:cNvSpPr/>
              <p:nvPr/>
            </p:nvSpPr>
            <p:spPr>
              <a:xfrm>
                <a:off x="1191469" y="3307723"/>
                <a:ext cx="24640" cy="1848002"/>
              </a:xfrm>
              <a:custGeom>
                <a:avLst/>
                <a:gdLst/>
                <a:ahLst/>
                <a:cxnLst/>
                <a:rect l="l" t="t" r="r" b="b"/>
                <a:pathLst>
                  <a:path w="24640" h="1848002" extrusionOk="0">
                    <a:moveTo>
                      <a:pt x="0" y="0"/>
                    </a:moveTo>
                    <a:lnTo>
                      <a:pt x="24640" y="0"/>
                    </a:lnTo>
                    <a:lnTo>
                      <a:pt x="24640" y="1848003"/>
                    </a:lnTo>
                    <a:lnTo>
                      <a:pt x="0" y="1848003"/>
                    </a:lnTo>
                    <a:close/>
                  </a:path>
                </a:pathLst>
              </a:custGeom>
              <a:solidFill>
                <a:srgbClr val="E6E6E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31" name="Google Shape;131;p13"/>
              <p:cNvSpPr/>
              <p:nvPr/>
            </p:nvSpPr>
            <p:spPr>
              <a:xfrm>
                <a:off x="925295" y="3305444"/>
                <a:ext cx="24640" cy="1848002"/>
              </a:xfrm>
              <a:custGeom>
                <a:avLst/>
                <a:gdLst/>
                <a:ahLst/>
                <a:cxnLst/>
                <a:rect l="l" t="t" r="r" b="b"/>
                <a:pathLst>
                  <a:path w="24640" h="1848002" extrusionOk="0">
                    <a:moveTo>
                      <a:pt x="0" y="0"/>
                    </a:moveTo>
                    <a:lnTo>
                      <a:pt x="24640" y="0"/>
                    </a:lnTo>
                    <a:lnTo>
                      <a:pt x="24640" y="1848003"/>
                    </a:lnTo>
                    <a:lnTo>
                      <a:pt x="0" y="1848003"/>
                    </a:lnTo>
                    <a:close/>
                  </a:path>
                </a:pathLst>
              </a:custGeom>
              <a:solidFill>
                <a:srgbClr val="E6E6E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32" name="Google Shape;132;p13"/>
              <p:cNvSpPr/>
              <p:nvPr/>
            </p:nvSpPr>
            <p:spPr>
              <a:xfrm>
                <a:off x="791253" y="3306183"/>
                <a:ext cx="24640" cy="1848002"/>
              </a:xfrm>
              <a:custGeom>
                <a:avLst/>
                <a:gdLst/>
                <a:ahLst/>
                <a:cxnLst/>
                <a:rect l="l" t="t" r="r" b="b"/>
                <a:pathLst>
                  <a:path w="24640" h="1848002" extrusionOk="0">
                    <a:moveTo>
                      <a:pt x="0" y="0"/>
                    </a:moveTo>
                    <a:lnTo>
                      <a:pt x="24640" y="0"/>
                    </a:lnTo>
                    <a:lnTo>
                      <a:pt x="24640" y="1848003"/>
                    </a:lnTo>
                    <a:lnTo>
                      <a:pt x="0" y="1848003"/>
                    </a:lnTo>
                    <a:close/>
                  </a:path>
                </a:pathLst>
              </a:custGeom>
              <a:solidFill>
                <a:srgbClr val="E6E6E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33" name="Google Shape;133;p13"/>
              <p:cNvSpPr/>
              <p:nvPr/>
            </p:nvSpPr>
            <p:spPr>
              <a:xfrm>
                <a:off x="657211" y="3306984"/>
                <a:ext cx="24640" cy="1848002"/>
              </a:xfrm>
              <a:custGeom>
                <a:avLst/>
                <a:gdLst/>
                <a:ahLst/>
                <a:cxnLst/>
                <a:rect l="l" t="t" r="r" b="b"/>
                <a:pathLst>
                  <a:path w="24640" h="1848002" extrusionOk="0">
                    <a:moveTo>
                      <a:pt x="0" y="0"/>
                    </a:moveTo>
                    <a:lnTo>
                      <a:pt x="24640" y="0"/>
                    </a:lnTo>
                    <a:lnTo>
                      <a:pt x="24640" y="1848003"/>
                    </a:lnTo>
                    <a:lnTo>
                      <a:pt x="0" y="1848003"/>
                    </a:lnTo>
                    <a:close/>
                  </a:path>
                </a:pathLst>
              </a:custGeom>
              <a:solidFill>
                <a:srgbClr val="E6E6E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34" name="Google Shape;134;p13"/>
              <p:cNvSpPr/>
              <p:nvPr/>
            </p:nvSpPr>
            <p:spPr>
              <a:xfrm>
                <a:off x="523108" y="3307723"/>
                <a:ext cx="24640" cy="1848002"/>
              </a:xfrm>
              <a:custGeom>
                <a:avLst/>
                <a:gdLst/>
                <a:ahLst/>
                <a:cxnLst/>
                <a:rect l="l" t="t" r="r" b="b"/>
                <a:pathLst>
                  <a:path w="24640" h="1848002" extrusionOk="0">
                    <a:moveTo>
                      <a:pt x="0" y="0"/>
                    </a:moveTo>
                    <a:lnTo>
                      <a:pt x="24640" y="0"/>
                    </a:lnTo>
                    <a:lnTo>
                      <a:pt x="24640" y="1848003"/>
                    </a:lnTo>
                    <a:lnTo>
                      <a:pt x="0" y="1848003"/>
                    </a:lnTo>
                    <a:close/>
                  </a:path>
                </a:pathLst>
              </a:custGeom>
              <a:solidFill>
                <a:srgbClr val="E6E6E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grpSp>
      </p:grpSp>
      <p:sp>
        <p:nvSpPr>
          <p:cNvPr id="135" name="Google Shape;135;p13"/>
          <p:cNvSpPr/>
          <p:nvPr/>
        </p:nvSpPr>
        <p:spPr>
          <a:xfrm>
            <a:off x="4967707" y="3351757"/>
            <a:ext cx="1444202" cy="1444202"/>
          </a:xfrm>
          <a:custGeom>
            <a:avLst/>
            <a:gdLst/>
            <a:ahLst/>
            <a:cxnLst/>
            <a:rect l="l" t="t" r="r" b="b"/>
            <a:pathLst>
              <a:path w="1535055" h="1535055" extrusionOk="0">
                <a:moveTo>
                  <a:pt x="1535055" y="767528"/>
                </a:moveTo>
                <a:cubicBezTo>
                  <a:pt x="1535055" y="1191421"/>
                  <a:pt x="1191422" y="1535055"/>
                  <a:pt x="767528" y="1535055"/>
                </a:cubicBezTo>
                <a:cubicBezTo>
                  <a:pt x="343634" y="1535055"/>
                  <a:pt x="0" y="1191421"/>
                  <a:pt x="0" y="767528"/>
                </a:cubicBezTo>
                <a:cubicBezTo>
                  <a:pt x="0" y="343634"/>
                  <a:pt x="343634" y="0"/>
                  <a:pt x="767528" y="0"/>
                </a:cubicBezTo>
                <a:cubicBezTo>
                  <a:pt x="1191422" y="0"/>
                  <a:pt x="1535055" y="343634"/>
                  <a:pt x="1535055" y="76752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pic>
        <p:nvPicPr>
          <p:cNvPr id="136" name="Google Shape;136;p13"/>
          <p:cNvPicPr preferRelativeResize="0"/>
          <p:nvPr/>
        </p:nvPicPr>
        <p:blipFill rotWithShape="1">
          <a:blip r:embed="rId3"/>
          <a:srcRect/>
          <a:stretch>
            <a:fillRect/>
          </a:stretch>
        </p:blipFill>
        <p:spPr>
          <a:xfrm flipH="1">
            <a:off x="5034863" y="4984794"/>
            <a:ext cx="1377044" cy="1377044"/>
          </a:xfrm>
          <a:prstGeom prst="rect">
            <a:avLst/>
          </a:prstGeom>
          <a:noFill/>
          <a:ln>
            <a:noFill/>
          </a:ln>
        </p:spPr>
      </p:pic>
      <p:sp>
        <p:nvSpPr>
          <p:cNvPr id="137" name="Google Shape;137;p13"/>
          <p:cNvSpPr txBox="1"/>
          <p:nvPr/>
        </p:nvSpPr>
        <p:spPr>
          <a:xfrm>
            <a:off x="9047852" y="2357613"/>
            <a:ext cx="4858385" cy="2943225"/>
          </a:xfrm>
          <a:prstGeom prst="rect">
            <a:avLst/>
          </a:prstGeom>
          <a:noFill/>
          <a:ln>
            <a:noFill/>
          </a:ln>
        </p:spPr>
        <p:txBody>
          <a:bodyPr spcFirstLastPara="1" wrap="square" lIns="91425" tIns="45700" rIns="91425" bIns="45700" anchor="t" anchorCtr="0">
            <a:noAutofit/>
          </a:bodyPr>
          <a:lstStyle/>
          <a:p>
            <a:r>
              <a:rPr lang="en-IN" sz="2400" u="sng" dirty="0">
                <a:solidFill>
                  <a:schemeClr val="dk1"/>
                </a:solidFill>
                <a:latin typeface="Cascadia Code" panose="020B0609020000020004" pitchFamily="49" charset="0"/>
                <a:ea typeface="Cascadia Code" panose="020B0609020000020004" pitchFamily="49" charset="0"/>
                <a:cs typeface="Cascadia Code" panose="020B0609020000020004" pitchFamily="49" charset="0"/>
                <a:sym typeface="Comic Sans MS" panose="030F0702030302020204"/>
              </a:rPr>
              <a:t>Group </a:t>
            </a:r>
            <a:r>
              <a:rPr lang="en-IN" sz="2400" u="sng" dirty="0" err="1">
                <a:solidFill>
                  <a:schemeClr val="dk1"/>
                </a:solidFill>
                <a:latin typeface="Cascadia Code" panose="020B0609020000020004" pitchFamily="49" charset="0"/>
                <a:ea typeface="Cascadia Code" panose="020B0609020000020004" pitchFamily="49" charset="0"/>
                <a:cs typeface="Cascadia Code" panose="020B0609020000020004" pitchFamily="49" charset="0"/>
                <a:sym typeface="Comic Sans MS" panose="030F0702030302020204"/>
              </a:rPr>
              <a:t>Id</a:t>
            </a:r>
            <a:r>
              <a:rPr lang="en-IN" sz="2400" dirty="0" err="1">
                <a:solidFill>
                  <a:schemeClr val="dk1"/>
                </a:solidFill>
                <a:latin typeface="Cascadia Code" panose="020B0609020000020004" pitchFamily="49" charset="0"/>
                <a:ea typeface="Cascadia Code" panose="020B0609020000020004" pitchFamily="49" charset="0"/>
                <a:cs typeface="Cascadia Code" panose="020B0609020000020004" pitchFamily="49" charset="0"/>
                <a:sym typeface="Comic Sans MS" panose="030F0702030302020204"/>
              </a:rPr>
              <a:t>:G81</a:t>
            </a:r>
            <a:endParaRPr lang="en-IN" sz="2400" dirty="0">
              <a:solidFill>
                <a:schemeClr val="dk1"/>
              </a:solidFill>
              <a:latin typeface="Cascadia Code" panose="020B0609020000020004" pitchFamily="49" charset="0"/>
              <a:ea typeface="Cascadia Code" panose="020B0609020000020004" pitchFamily="49" charset="0"/>
              <a:cs typeface="Cascadia Code" panose="020B0609020000020004" pitchFamily="49" charset="0"/>
              <a:sym typeface="Comic Sans MS" panose="030F0702030302020204"/>
            </a:endParaRPr>
          </a:p>
          <a:p>
            <a:pPr marL="0" marR="0" lvl="0" indent="0" algn="l" rtl="0">
              <a:spcBef>
                <a:spcPts val="0"/>
              </a:spcBef>
              <a:spcAft>
                <a:spcPts val="0"/>
              </a:spcAft>
              <a:buNone/>
            </a:pPr>
            <a:r>
              <a:rPr lang="en-IN" sz="2400" u="sng" dirty="0">
                <a:solidFill>
                  <a:schemeClr val="dk1"/>
                </a:solidFill>
                <a:latin typeface="Cascadia Code" panose="020B0609020000020004" pitchFamily="49" charset="0"/>
                <a:ea typeface="Cascadia Code" panose="020B0609020000020004" pitchFamily="49" charset="0"/>
                <a:cs typeface="Cascadia Code" panose="020B0609020000020004" pitchFamily="49" charset="0"/>
                <a:sym typeface="Comic Sans MS" panose="030F0702030302020204"/>
              </a:rPr>
              <a:t>Group Members</a:t>
            </a:r>
            <a:r>
              <a:rPr lang="en-IN" sz="2400" dirty="0">
                <a:solidFill>
                  <a:schemeClr val="dk1"/>
                </a:solidFill>
                <a:latin typeface="Cascadia Code" panose="020B0609020000020004" pitchFamily="49" charset="0"/>
                <a:ea typeface="Cascadia Code" panose="020B0609020000020004" pitchFamily="49" charset="0"/>
                <a:cs typeface="Cascadia Code" panose="020B0609020000020004" pitchFamily="49" charset="0"/>
                <a:sym typeface="Comic Sans MS" panose="030F0702030302020204"/>
              </a:rPr>
              <a:t>:</a:t>
            </a:r>
            <a:r>
              <a:rPr lang="en-IN" sz="2400" u="sng" dirty="0">
                <a:solidFill>
                  <a:schemeClr val="dk1"/>
                </a:solidFill>
                <a:latin typeface="Cascadia Code" panose="020B0609020000020004" pitchFamily="49" charset="0"/>
                <a:ea typeface="Cascadia Code" panose="020B0609020000020004" pitchFamily="49" charset="0"/>
                <a:cs typeface="Cascadia Code" panose="020B0609020000020004" pitchFamily="49" charset="0"/>
                <a:sym typeface="Comic Sans MS" panose="030F0702030302020204"/>
              </a:rPr>
              <a:t> </a:t>
            </a:r>
          </a:p>
          <a:p>
            <a:pPr marL="342900" marR="0" lvl="0" indent="-342900" algn="l" rtl="0">
              <a:spcBef>
                <a:spcPts val="0"/>
              </a:spcBef>
              <a:spcAft>
                <a:spcPts val="0"/>
              </a:spcAft>
              <a:buFont typeface="Courier New" panose="02070309020205020404" pitchFamily="49" charset="0"/>
              <a:buChar char="o"/>
            </a:pPr>
            <a:r>
              <a:rPr lang="en-IN" sz="2400" dirty="0">
                <a:solidFill>
                  <a:schemeClr val="dk1"/>
                </a:solidFill>
                <a:latin typeface="Cascadia Code" panose="020B0609020000020004" pitchFamily="49" charset="0"/>
                <a:ea typeface="Cascadia Code" panose="020B0609020000020004" pitchFamily="49" charset="0"/>
                <a:cs typeface="Cascadia Code" panose="020B0609020000020004" pitchFamily="49" charset="0"/>
                <a:sym typeface="Comic Sans MS" panose="030F0702030302020204"/>
              </a:rPr>
              <a:t>Varun</a:t>
            </a:r>
            <a:endParaRPr sz="2400" dirty="0">
              <a:solidFill>
                <a:schemeClr val="dk1"/>
              </a:solidFill>
              <a:latin typeface="Cascadia Code" panose="020B0609020000020004" pitchFamily="49" charset="0"/>
              <a:ea typeface="Cascadia Code" panose="020B0609020000020004" pitchFamily="49" charset="0"/>
              <a:cs typeface="Cascadia Code" panose="020B0609020000020004" pitchFamily="49" charset="0"/>
              <a:sym typeface="Comic Sans MS" panose="030F0702030302020204"/>
            </a:endParaRPr>
          </a:p>
          <a:p>
            <a:pPr marL="342900" marR="0" lvl="0" indent="-342900" algn="l" rtl="0">
              <a:spcBef>
                <a:spcPts val="0"/>
              </a:spcBef>
              <a:spcAft>
                <a:spcPts val="0"/>
              </a:spcAft>
              <a:buFont typeface="Courier New" panose="02070309020205020404" pitchFamily="49" charset="0"/>
              <a:buChar char="o"/>
            </a:pPr>
            <a:r>
              <a:rPr lang="en-IN" sz="2400" dirty="0">
                <a:solidFill>
                  <a:schemeClr val="dk1"/>
                </a:solidFill>
                <a:latin typeface="Cascadia Code" panose="020B0609020000020004" pitchFamily="49" charset="0"/>
                <a:ea typeface="Cascadia Code" panose="020B0609020000020004" pitchFamily="49" charset="0"/>
                <a:cs typeface="Cascadia Code" panose="020B0609020000020004" pitchFamily="49" charset="0"/>
                <a:sym typeface="Comic Sans MS" panose="030F0702030302020204"/>
              </a:rPr>
              <a:t>Deepak</a:t>
            </a:r>
            <a:endParaRPr sz="2400" dirty="0">
              <a:solidFill>
                <a:schemeClr val="dk1"/>
              </a:solidFill>
              <a:latin typeface="Cascadia Code" panose="020B0609020000020004" pitchFamily="49" charset="0"/>
              <a:ea typeface="Cascadia Code" panose="020B0609020000020004" pitchFamily="49" charset="0"/>
              <a:cs typeface="Cascadia Code" panose="020B0609020000020004" pitchFamily="49" charset="0"/>
              <a:sym typeface="Comic Sans MS" panose="030F0702030302020204"/>
            </a:endParaRPr>
          </a:p>
          <a:p>
            <a:pPr marL="342900" marR="0" lvl="0" indent="-342900" algn="l" rtl="0">
              <a:spcBef>
                <a:spcPts val="0"/>
              </a:spcBef>
              <a:spcAft>
                <a:spcPts val="0"/>
              </a:spcAft>
              <a:buFont typeface="Courier New" panose="02070309020205020404" pitchFamily="49" charset="0"/>
              <a:buChar char="o"/>
            </a:pPr>
            <a:r>
              <a:rPr lang="en-IN" sz="2400" dirty="0" err="1">
                <a:solidFill>
                  <a:schemeClr val="dk1"/>
                </a:solidFill>
                <a:latin typeface="Cascadia Code" panose="020B0609020000020004" pitchFamily="49" charset="0"/>
                <a:ea typeface="Cascadia Code" panose="020B0609020000020004" pitchFamily="49" charset="0"/>
                <a:cs typeface="Cascadia Code" panose="020B0609020000020004" pitchFamily="49" charset="0"/>
                <a:sym typeface="Comic Sans MS" panose="030F0702030302020204"/>
              </a:rPr>
              <a:t>Gargey</a:t>
            </a:r>
            <a:endParaRPr sz="2400" dirty="0">
              <a:solidFill>
                <a:schemeClr val="dk1"/>
              </a:solidFill>
              <a:latin typeface="Cascadia Code" panose="020B0609020000020004" pitchFamily="49" charset="0"/>
              <a:ea typeface="Cascadia Code" panose="020B0609020000020004" pitchFamily="49" charset="0"/>
              <a:cs typeface="Cascadia Code" panose="020B0609020000020004" pitchFamily="49" charset="0"/>
              <a:sym typeface="Comic Sans MS" panose="030F0702030302020204"/>
            </a:endParaRPr>
          </a:p>
          <a:p>
            <a:pPr marL="342900" marR="0" lvl="0" indent="-342900" algn="l" rtl="0">
              <a:spcBef>
                <a:spcPts val="0"/>
              </a:spcBef>
              <a:spcAft>
                <a:spcPts val="0"/>
              </a:spcAft>
              <a:buFont typeface="Courier New" panose="02070309020205020404" pitchFamily="49" charset="0"/>
              <a:buChar char="o"/>
            </a:pPr>
            <a:r>
              <a:rPr lang="en-IN" sz="2400" dirty="0">
                <a:solidFill>
                  <a:schemeClr val="dk1"/>
                </a:solidFill>
                <a:latin typeface="Cascadia Code" panose="020B0609020000020004" pitchFamily="49" charset="0"/>
                <a:ea typeface="Cascadia Code" panose="020B0609020000020004" pitchFamily="49" charset="0"/>
                <a:cs typeface="Cascadia Code" panose="020B0609020000020004" pitchFamily="49" charset="0"/>
                <a:sym typeface="Comic Sans MS" panose="030F0702030302020204"/>
              </a:rPr>
              <a:t>Charan</a:t>
            </a:r>
            <a:endParaRPr sz="2400" dirty="0">
              <a:solidFill>
                <a:schemeClr val="dk1"/>
              </a:solidFill>
              <a:latin typeface="Cascadia Code" panose="020B0609020000020004" pitchFamily="49" charset="0"/>
              <a:ea typeface="Cascadia Code" panose="020B0609020000020004" pitchFamily="49" charset="0"/>
              <a:cs typeface="Cascadia Code" panose="020B0609020000020004" pitchFamily="49" charset="0"/>
              <a:sym typeface="Comic Sans MS" panose="030F0702030302020204"/>
            </a:endParaRPr>
          </a:p>
          <a:p>
            <a:pPr marL="342900" marR="0" lvl="0" indent="-342900" algn="l" rtl="0">
              <a:spcBef>
                <a:spcPts val="0"/>
              </a:spcBef>
              <a:spcAft>
                <a:spcPts val="0"/>
              </a:spcAft>
              <a:buFont typeface="Courier New" panose="02070309020205020404" pitchFamily="49" charset="0"/>
              <a:buChar char="o"/>
            </a:pPr>
            <a:r>
              <a:rPr lang="en-IN" sz="2400" dirty="0">
                <a:solidFill>
                  <a:schemeClr val="dk1"/>
                </a:solidFill>
                <a:latin typeface="Cascadia Code" panose="020B0609020000020004" pitchFamily="49" charset="0"/>
                <a:ea typeface="Cascadia Code" panose="020B0609020000020004" pitchFamily="49" charset="0"/>
                <a:cs typeface="Cascadia Code" panose="020B0609020000020004" pitchFamily="49" charset="0"/>
                <a:sym typeface="Comic Sans MS" panose="030F0702030302020204"/>
              </a:rPr>
              <a:t>Shiva</a:t>
            </a:r>
            <a:endParaRPr sz="2400" dirty="0">
              <a:solidFill>
                <a:schemeClr val="dk1"/>
              </a:solidFill>
              <a:latin typeface="Cascadia Code" panose="020B0609020000020004" pitchFamily="49" charset="0"/>
              <a:ea typeface="Cascadia Code" panose="020B0609020000020004" pitchFamily="49" charset="0"/>
              <a:cs typeface="Cascadia Code" panose="020B0609020000020004" pitchFamily="49" charset="0"/>
              <a:sym typeface="Comic Sans MS" panose="030F0702030302020204"/>
            </a:endParaRPr>
          </a:p>
          <a:p>
            <a:pPr marL="342900" marR="0" lvl="0" indent="-342900" algn="l" rtl="0">
              <a:spcBef>
                <a:spcPts val="0"/>
              </a:spcBef>
              <a:spcAft>
                <a:spcPts val="0"/>
              </a:spcAft>
              <a:buFont typeface="Courier New" panose="02070309020205020404" pitchFamily="49" charset="0"/>
              <a:buChar char="o"/>
            </a:pPr>
            <a:r>
              <a:rPr lang="en-IN" sz="2400" dirty="0">
                <a:solidFill>
                  <a:schemeClr val="dk1"/>
                </a:solidFill>
                <a:latin typeface="Cascadia Code" panose="020B0609020000020004" pitchFamily="49" charset="0"/>
                <a:ea typeface="Cascadia Code" panose="020B0609020000020004" pitchFamily="49" charset="0"/>
                <a:cs typeface="Cascadia Code" panose="020B0609020000020004" pitchFamily="49" charset="0"/>
                <a:sym typeface="Comic Sans MS" panose="030F0702030302020204"/>
              </a:rPr>
              <a:t>Manoj</a:t>
            </a:r>
            <a:endParaRPr sz="2400" dirty="0">
              <a:solidFill>
                <a:schemeClr val="dk1"/>
              </a:solidFill>
              <a:latin typeface="Cascadia Code" panose="020B0609020000020004" pitchFamily="49" charset="0"/>
              <a:ea typeface="Cascadia Code" panose="020B0609020000020004" pitchFamily="49" charset="0"/>
              <a:cs typeface="Cascadia Code" panose="020B0609020000020004" pitchFamily="49" charset="0"/>
              <a:sym typeface="Comic Sans MS" panose="030F0702030302020204"/>
            </a:endParaRPr>
          </a:p>
        </p:txBody>
      </p:sp>
      <p:pic>
        <p:nvPicPr>
          <p:cNvPr id="138" name="Google Shape;138;p13" descr="WhatsApp Image 2023-10-07 at 15.16.34_86039d62"/>
          <p:cNvPicPr preferRelativeResize="0"/>
          <p:nvPr/>
        </p:nvPicPr>
        <p:blipFill rotWithShape="1">
          <a:blip r:embed="rId4"/>
          <a:srcRect/>
          <a:stretch>
            <a:fillRect/>
          </a:stretch>
        </p:blipFill>
        <p:spPr>
          <a:xfrm>
            <a:off x="17780" y="-11430"/>
            <a:ext cx="8298180" cy="686943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F6856"/>
        </a:solidFill>
        <a:effectLst/>
      </p:bgPr>
    </p:bg>
    <p:spTree>
      <p:nvGrpSpPr>
        <p:cNvPr id="1" name="Shape 204"/>
        <p:cNvGrpSpPr/>
        <p:nvPr/>
      </p:nvGrpSpPr>
      <p:grpSpPr>
        <a:xfrm>
          <a:off x="0" y="0"/>
          <a:ext cx="0" cy="0"/>
          <a:chOff x="0" y="0"/>
          <a:chExt cx="0" cy="0"/>
        </a:xfrm>
      </p:grpSpPr>
      <p:sp>
        <p:nvSpPr>
          <p:cNvPr id="205" name="Google Shape;205;p20"/>
          <p:cNvSpPr/>
          <p:nvPr/>
        </p:nvSpPr>
        <p:spPr>
          <a:xfrm>
            <a:off x="0" y="0"/>
            <a:ext cx="6411908" cy="6858000"/>
          </a:xfrm>
          <a:custGeom>
            <a:avLst/>
            <a:gdLst/>
            <a:ahLst/>
            <a:cxnLst/>
            <a:rect l="l" t="t" r="r" b="b"/>
            <a:pathLst>
              <a:path w="4782206" h="6858000" extrusionOk="0">
                <a:moveTo>
                  <a:pt x="0" y="0"/>
                </a:moveTo>
                <a:lnTo>
                  <a:pt x="4782206" y="0"/>
                </a:lnTo>
                <a:lnTo>
                  <a:pt x="4782206" y="6858000"/>
                </a:lnTo>
                <a:lnTo>
                  <a:pt x="0" y="6858000"/>
                </a:lnTo>
                <a:close/>
              </a:path>
            </a:pathLst>
          </a:custGeom>
          <a:solidFill>
            <a:srgbClr val="FBC6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206" name="Google Shape;206;p20"/>
          <p:cNvSpPr/>
          <p:nvPr/>
        </p:nvSpPr>
        <p:spPr>
          <a:xfrm>
            <a:off x="1640425" y="1612365"/>
            <a:ext cx="1535055" cy="1535055"/>
          </a:xfrm>
          <a:custGeom>
            <a:avLst/>
            <a:gdLst/>
            <a:ahLst/>
            <a:cxnLst/>
            <a:rect l="l" t="t" r="r" b="b"/>
            <a:pathLst>
              <a:path w="1535055" h="1535055" extrusionOk="0">
                <a:moveTo>
                  <a:pt x="0" y="0"/>
                </a:moveTo>
                <a:lnTo>
                  <a:pt x="0" y="767528"/>
                </a:lnTo>
                <a:lnTo>
                  <a:pt x="0" y="1535055"/>
                </a:lnTo>
                <a:lnTo>
                  <a:pt x="1535055" y="1535055"/>
                </a:lnTo>
                <a:lnTo>
                  <a:pt x="1535055" y="767528"/>
                </a:lnTo>
                <a:lnTo>
                  <a:pt x="1535055" y="0"/>
                </a:lnTo>
                <a:lnTo>
                  <a:pt x="0" y="0"/>
                </a:lnTo>
                <a:close/>
                <a:moveTo>
                  <a:pt x="1228044" y="1228044"/>
                </a:moveTo>
                <a:lnTo>
                  <a:pt x="307011" y="1228044"/>
                </a:lnTo>
                <a:lnTo>
                  <a:pt x="307011" y="767528"/>
                </a:lnTo>
                <a:lnTo>
                  <a:pt x="307011" y="307011"/>
                </a:lnTo>
                <a:lnTo>
                  <a:pt x="1228044" y="307011"/>
                </a:lnTo>
                <a:lnTo>
                  <a:pt x="1228044" y="767528"/>
                </a:lnTo>
                <a:lnTo>
                  <a:pt x="1228044" y="122804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grpSp>
        <p:nvGrpSpPr>
          <p:cNvPr id="207" name="Google Shape;207;p20"/>
          <p:cNvGrpSpPr/>
          <p:nvPr/>
        </p:nvGrpSpPr>
        <p:grpSpPr>
          <a:xfrm>
            <a:off x="3293351" y="1612365"/>
            <a:ext cx="1535055" cy="1535055"/>
            <a:chOff x="3883667" y="1485382"/>
            <a:chExt cx="1535055" cy="1535055"/>
          </a:xfrm>
        </p:grpSpPr>
        <p:sp>
          <p:nvSpPr>
            <p:cNvPr id="208" name="Google Shape;208;p20"/>
            <p:cNvSpPr/>
            <p:nvPr/>
          </p:nvSpPr>
          <p:spPr>
            <a:xfrm>
              <a:off x="4497689" y="1485382"/>
              <a:ext cx="307011" cy="1535055"/>
            </a:xfrm>
            <a:custGeom>
              <a:avLst/>
              <a:gdLst/>
              <a:ahLst/>
              <a:cxnLst/>
              <a:rect l="l" t="t" r="r" b="b"/>
              <a:pathLst>
                <a:path w="307011" h="1535055" extrusionOk="0">
                  <a:moveTo>
                    <a:pt x="0" y="0"/>
                  </a:moveTo>
                  <a:lnTo>
                    <a:pt x="307011" y="0"/>
                  </a:lnTo>
                  <a:lnTo>
                    <a:pt x="307011" y="1535055"/>
                  </a:lnTo>
                  <a:lnTo>
                    <a:pt x="0" y="1535055"/>
                  </a:lnTo>
                  <a:close/>
                </a:path>
              </a:pathLst>
            </a:custGeom>
            <a:solidFill>
              <a:srgbClr val="EF68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09" name="Google Shape;209;p20"/>
            <p:cNvSpPr/>
            <p:nvPr/>
          </p:nvSpPr>
          <p:spPr>
            <a:xfrm rot="5400000">
              <a:off x="4497689" y="1485398"/>
              <a:ext cx="307011" cy="1535055"/>
            </a:xfrm>
            <a:custGeom>
              <a:avLst/>
              <a:gdLst/>
              <a:ahLst/>
              <a:cxnLst/>
              <a:rect l="l" t="t" r="r" b="b"/>
              <a:pathLst>
                <a:path w="307011" h="1535055" extrusionOk="0">
                  <a:moveTo>
                    <a:pt x="0" y="0"/>
                  </a:moveTo>
                  <a:lnTo>
                    <a:pt x="307011" y="0"/>
                  </a:lnTo>
                  <a:lnTo>
                    <a:pt x="307011" y="1535055"/>
                  </a:lnTo>
                  <a:lnTo>
                    <a:pt x="0" y="1535055"/>
                  </a:lnTo>
                  <a:close/>
                </a:path>
              </a:pathLst>
            </a:custGeom>
            <a:solidFill>
              <a:srgbClr val="EF68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grpSp>
      <p:grpSp>
        <p:nvGrpSpPr>
          <p:cNvPr id="210" name="Google Shape;210;p20"/>
          <p:cNvGrpSpPr/>
          <p:nvPr/>
        </p:nvGrpSpPr>
        <p:grpSpPr>
          <a:xfrm>
            <a:off x="328" y="1613187"/>
            <a:ext cx="1535055" cy="1535055"/>
            <a:chOff x="590644" y="1486204"/>
            <a:chExt cx="1535055" cy="1535055"/>
          </a:xfrm>
        </p:grpSpPr>
        <p:sp>
          <p:nvSpPr>
            <p:cNvPr id="211" name="Google Shape;211;p20"/>
            <p:cNvSpPr/>
            <p:nvPr/>
          </p:nvSpPr>
          <p:spPr>
            <a:xfrm>
              <a:off x="590644" y="1486204"/>
              <a:ext cx="1535055" cy="766869"/>
            </a:xfrm>
            <a:custGeom>
              <a:avLst/>
              <a:gdLst/>
              <a:ahLst/>
              <a:cxnLst/>
              <a:rect l="l" t="t" r="r" b="b"/>
              <a:pathLst>
                <a:path w="1535055" h="766869" extrusionOk="0">
                  <a:moveTo>
                    <a:pt x="767528" y="0"/>
                  </a:moveTo>
                  <a:lnTo>
                    <a:pt x="0" y="0"/>
                  </a:lnTo>
                  <a:cubicBezTo>
                    <a:pt x="0" y="423511"/>
                    <a:pt x="343633" y="766870"/>
                    <a:pt x="767528" y="766870"/>
                  </a:cubicBezTo>
                  <a:cubicBezTo>
                    <a:pt x="1191422" y="766870"/>
                    <a:pt x="1535055" y="423511"/>
                    <a:pt x="1535055" y="0"/>
                  </a:cubicBezTo>
                  <a:lnTo>
                    <a:pt x="767528" y="0"/>
                  </a:lnTo>
                  <a:close/>
                </a:path>
              </a:pathLst>
            </a:custGeom>
            <a:solidFill>
              <a:srgbClr val="EF68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12" name="Google Shape;212;p20"/>
            <p:cNvSpPr/>
            <p:nvPr/>
          </p:nvSpPr>
          <p:spPr>
            <a:xfrm>
              <a:off x="590644" y="2254390"/>
              <a:ext cx="1535055" cy="766869"/>
            </a:xfrm>
            <a:custGeom>
              <a:avLst/>
              <a:gdLst/>
              <a:ahLst/>
              <a:cxnLst/>
              <a:rect l="l" t="t" r="r" b="b"/>
              <a:pathLst>
                <a:path w="1535055" h="766869" extrusionOk="0">
                  <a:moveTo>
                    <a:pt x="767528" y="766870"/>
                  </a:moveTo>
                  <a:lnTo>
                    <a:pt x="1535055" y="766870"/>
                  </a:lnTo>
                  <a:cubicBezTo>
                    <a:pt x="1535055" y="343359"/>
                    <a:pt x="1191422" y="0"/>
                    <a:pt x="767528" y="0"/>
                  </a:cubicBezTo>
                  <a:cubicBezTo>
                    <a:pt x="343633" y="0"/>
                    <a:pt x="0" y="343359"/>
                    <a:pt x="0" y="766870"/>
                  </a:cubicBezTo>
                  <a:lnTo>
                    <a:pt x="767528" y="76687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213" name="Google Shape;213;p20"/>
          <p:cNvSpPr/>
          <p:nvPr/>
        </p:nvSpPr>
        <p:spPr>
          <a:xfrm>
            <a:off x="2192" y="3260904"/>
            <a:ext cx="1535055" cy="1535055"/>
          </a:xfrm>
          <a:custGeom>
            <a:avLst/>
            <a:gdLst/>
            <a:ahLst/>
            <a:cxnLst/>
            <a:rect l="l" t="t" r="r" b="b"/>
            <a:pathLst>
              <a:path w="1535055" h="1535055" extrusionOk="0">
                <a:moveTo>
                  <a:pt x="1535055" y="767528"/>
                </a:moveTo>
                <a:cubicBezTo>
                  <a:pt x="1535055" y="1191421"/>
                  <a:pt x="1191422" y="1535055"/>
                  <a:pt x="767528" y="1535055"/>
                </a:cubicBezTo>
                <a:cubicBezTo>
                  <a:pt x="343634" y="1535055"/>
                  <a:pt x="0" y="1191421"/>
                  <a:pt x="0" y="767528"/>
                </a:cubicBezTo>
                <a:cubicBezTo>
                  <a:pt x="0" y="343634"/>
                  <a:pt x="343634" y="0"/>
                  <a:pt x="767528" y="0"/>
                </a:cubicBezTo>
                <a:cubicBezTo>
                  <a:pt x="1191422" y="0"/>
                  <a:pt x="1535055" y="343634"/>
                  <a:pt x="1535055" y="767528"/>
                </a:cubicBezTo>
                <a:close/>
              </a:path>
            </a:pathLst>
          </a:custGeom>
          <a:solidFill>
            <a:srgbClr val="1CAC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14" name="Google Shape;214;p20"/>
          <p:cNvSpPr/>
          <p:nvPr/>
        </p:nvSpPr>
        <p:spPr>
          <a:xfrm>
            <a:off x="3318751" y="-174110"/>
            <a:ext cx="1535055" cy="1535055"/>
          </a:xfrm>
          <a:custGeom>
            <a:avLst/>
            <a:gdLst/>
            <a:ahLst/>
            <a:cxnLst/>
            <a:rect l="l" t="t" r="r" b="b"/>
            <a:pathLst>
              <a:path w="1535055" h="1535055" extrusionOk="0">
                <a:moveTo>
                  <a:pt x="0" y="0"/>
                </a:moveTo>
                <a:lnTo>
                  <a:pt x="1535055" y="0"/>
                </a:lnTo>
                <a:lnTo>
                  <a:pt x="1535055" y="767528"/>
                </a:lnTo>
                <a:cubicBezTo>
                  <a:pt x="1535055" y="1191422"/>
                  <a:pt x="1191422" y="1535055"/>
                  <a:pt x="767528" y="1535055"/>
                </a:cubicBezTo>
                <a:lnTo>
                  <a:pt x="767528" y="1535055"/>
                </a:lnTo>
                <a:cubicBezTo>
                  <a:pt x="343633" y="1535055"/>
                  <a:pt x="0" y="1191422"/>
                  <a:pt x="0" y="767528"/>
                </a:cubicBez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15" name="Google Shape;215;p20"/>
          <p:cNvSpPr/>
          <p:nvPr/>
        </p:nvSpPr>
        <p:spPr>
          <a:xfrm>
            <a:off x="1642673" y="3261781"/>
            <a:ext cx="1535055" cy="1535055"/>
          </a:xfrm>
          <a:custGeom>
            <a:avLst/>
            <a:gdLst/>
            <a:ahLst/>
            <a:cxnLst/>
            <a:rect l="l" t="t" r="r" b="b"/>
            <a:pathLst>
              <a:path w="1535055" h="1535055" extrusionOk="0">
                <a:moveTo>
                  <a:pt x="1535055" y="1535055"/>
                </a:moveTo>
                <a:lnTo>
                  <a:pt x="0" y="1535055"/>
                </a:lnTo>
                <a:lnTo>
                  <a:pt x="0" y="767528"/>
                </a:lnTo>
                <a:cubicBezTo>
                  <a:pt x="0" y="343633"/>
                  <a:pt x="343633" y="0"/>
                  <a:pt x="767528" y="0"/>
                </a:cubicBezTo>
                <a:lnTo>
                  <a:pt x="767528" y="0"/>
                </a:lnTo>
                <a:cubicBezTo>
                  <a:pt x="1191422" y="0"/>
                  <a:pt x="1535055" y="343633"/>
                  <a:pt x="1535055" y="767528"/>
                </a:cubicBezTo>
                <a:lnTo>
                  <a:pt x="1535055" y="1535055"/>
                </a:lnTo>
                <a:close/>
              </a:path>
            </a:pathLst>
          </a:custGeom>
          <a:solidFill>
            <a:srgbClr val="F16E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16" name="Google Shape;216;p20"/>
          <p:cNvSpPr/>
          <p:nvPr/>
        </p:nvSpPr>
        <p:spPr>
          <a:xfrm>
            <a:off x="1642673" y="4910760"/>
            <a:ext cx="1535055" cy="1535055"/>
          </a:xfrm>
          <a:custGeom>
            <a:avLst/>
            <a:gdLst/>
            <a:ahLst/>
            <a:cxnLst/>
            <a:rect l="l" t="t" r="r" b="b"/>
            <a:pathLst>
              <a:path w="1535055" h="1535055" extrusionOk="0">
                <a:moveTo>
                  <a:pt x="0" y="0"/>
                </a:moveTo>
                <a:lnTo>
                  <a:pt x="1535055" y="0"/>
                </a:lnTo>
                <a:lnTo>
                  <a:pt x="1535055" y="767528"/>
                </a:lnTo>
                <a:cubicBezTo>
                  <a:pt x="1535055" y="1191422"/>
                  <a:pt x="1191422" y="1535055"/>
                  <a:pt x="767528" y="1535055"/>
                </a:cubicBezTo>
                <a:lnTo>
                  <a:pt x="767528" y="1535055"/>
                </a:lnTo>
                <a:cubicBezTo>
                  <a:pt x="343633" y="1535055"/>
                  <a:pt x="0" y="1191422"/>
                  <a:pt x="0" y="767528"/>
                </a:cubicBez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grpSp>
        <p:nvGrpSpPr>
          <p:cNvPr id="217" name="Google Shape;217;p20"/>
          <p:cNvGrpSpPr/>
          <p:nvPr/>
        </p:nvGrpSpPr>
        <p:grpSpPr>
          <a:xfrm>
            <a:off x="17697" y="4829254"/>
            <a:ext cx="1535055" cy="1535055"/>
            <a:chOff x="697934" y="4676871"/>
            <a:chExt cx="1535055" cy="1535055"/>
          </a:xfrm>
        </p:grpSpPr>
        <p:sp>
          <p:nvSpPr>
            <p:cNvPr id="218" name="Google Shape;218;p20"/>
            <p:cNvSpPr/>
            <p:nvPr/>
          </p:nvSpPr>
          <p:spPr>
            <a:xfrm>
              <a:off x="697934" y="4676871"/>
              <a:ext cx="1535055" cy="1535055"/>
            </a:xfrm>
            <a:custGeom>
              <a:avLst/>
              <a:gdLst/>
              <a:ahLst/>
              <a:cxnLst/>
              <a:rect l="l" t="t" r="r" b="b"/>
              <a:pathLst>
                <a:path w="1535055" h="1535055" extrusionOk="0">
                  <a:moveTo>
                    <a:pt x="0" y="1535055"/>
                  </a:moveTo>
                  <a:lnTo>
                    <a:pt x="1535055" y="1535055"/>
                  </a:lnTo>
                  <a:lnTo>
                    <a:pt x="0" y="0"/>
                  </a:lnTo>
                  <a:close/>
                </a:path>
              </a:pathLst>
            </a:custGeom>
            <a:solidFill>
              <a:srgbClr val="6DEB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19" name="Google Shape;219;p20"/>
            <p:cNvSpPr/>
            <p:nvPr/>
          </p:nvSpPr>
          <p:spPr>
            <a:xfrm>
              <a:off x="1707397" y="4937337"/>
              <a:ext cx="274117" cy="274116"/>
            </a:xfrm>
            <a:custGeom>
              <a:avLst/>
              <a:gdLst/>
              <a:ahLst/>
              <a:cxnLst/>
              <a:rect l="l" t="t" r="r" b="b"/>
              <a:pathLst>
                <a:path w="274117" h="274116" extrusionOk="0">
                  <a:moveTo>
                    <a:pt x="274117" y="137059"/>
                  </a:moveTo>
                  <a:cubicBezTo>
                    <a:pt x="274117" y="212754"/>
                    <a:pt x="212754" y="274117"/>
                    <a:pt x="137058" y="274117"/>
                  </a:cubicBezTo>
                  <a:cubicBezTo>
                    <a:pt x="61363" y="274117"/>
                    <a:pt x="0" y="212754"/>
                    <a:pt x="0" y="137059"/>
                  </a:cubicBezTo>
                  <a:cubicBezTo>
                    <a:pt x="0" y="61363"/>
                    <a:pt x="61363" y="0"/>
                    <a:pt x="137058" y="0"/>
                  </a:cubicBezTo>
                  <a:cubicBezTo>
                    <a:pt x="212754" y="0"/>
                    <a:pt x="274117" y="61363"/>
                    <a:pt x="274117" y="137059"/>
                  </a:cubicBezTo>
                  <a:close/>
                </a:path>
              </a:pathLst>
            </a:custGeom>
            <a:solidFill>
              <a:srgbClr val="6DEB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grpSp>
      <p:grpSp>
        <p:nvGrpSpPr>
          <p:cNvPr id="220" name="Google Shape;220;p20"/>
          <p:cNvGrpSpPr/>
          <p:nvPr/>
        </p:nvGrpSpPr>
        <p:grpSpPr>
          <a:xfrm>
            <a:off x="3344152" y="4876955"/>
            <a:ext cx="1491198" cy="1491198"/>
            <a:chOff x="3883667" y="4795015"/>
            <a:chExt cx="1535055" cy="1535055"/>
          </a:xfrm>
        </p:grpSpPr>
        <p:sp>
          <p:nvSpPr>
            <p:cNvPr id="221" name="Google Shape;221;p20"/>
            <p:cNvSpPr/>
            <p:nvPr/>
          </p:nvSpPr>
          <p:spPr>
            <a:xfrm>
              <a:off x="3883667" y="4795015"/>
              <a:ext cx="1535055" cy="1535055"/>
            </a:xfrm>
            <a:custGeom>
              <a:avLst/>
              <a:gdLst/>
              <a:ahLst/>
              <a:cxnLst/>
              <a:rect l="l" t="t" r="r" b="b"/>
              <a:pathLst>
                <a:path w="1535055" h="1535055" extrusionOk="0">
                  <a:moveTo>
                    <a:pt x="767528" y="1535056"/>
                  </a:moveTo>
                  <a:cubicBezTo>
                    <a:pt x="344291" y="1535056"/>
                    <a:pt x="0" y="1190764"/>
                    <a:pt x="0" y="767528"/>
                  </a:cubicBezTo>
                  <a:cubicBezTo>
                    <a:pt x="0" y="344291"/>
                    <a:pt x="344291" y="0"/>
                    <a:pt x="767528" y="0"/>
                  </a:cubicBezTo>
                  <a:cubicBezTo>
                    <a:pt x="1190764" y="0"/>
                    <a:pt x="1535055" y="344291"/>
                    <a:pt x="1535055" y="767528"/>
                  </a:cubicBezTo>
                  <a:cubicBezTo>
                    <a:pt x="1535055" y="1190764"/>
                    <a:pt x="1190764" y="1535056"/>
                    <a:pt x="767528" y="1535056"/>
                  </a:cubicBezTo>
                  <a:close/>
                  <a:moveTo>
                    <a:pt x="767528" y="305312"/>
                  </a:moveTo>
                  <a:cubicBezTo>
                    <a:pt x="512654" y="305312"/>
                    <a:pt x="305366" y="512654"/>
                    <a:pt x="305366" y="767528"/>
                  </a:cubicBezTo>
                  <a:cubicBezTo>
                    <a:pt x="305366" y="1022402"/>
                    <a:pt x="512709" y="1229744"/>
                    <a:pt x="767528" y="1229744"/>
                  </a:cubicBezTo>
                  <a:cubicBezTo>
                    <a:pt x="1022402" y="1229744"/>
                    <a:pt x="1229689" y="1022402"/>
                    <a:pt x="1229689" y="767528"/>
                  </a:cubicBezTo>
                  <a:cubicBezTo>
                    <a:pt x="1229744" y="512654"/>
                    <a:pt x="1022402" y="305312"/>
                    <a:pt x="767528" y="305312"/>
                  </a:cubicBezTo>
                  <a:close/>
                </a:path>
              </a:pathLst>
            </a:custGeom>
            <a:solidFill>
              <a:srgbClr val="F16E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22" name="Google Shape;222;p20"/>
            <p:cNvSpPr/>
            <p:nvPr/>
          </p:nvSpPr>
          <p:spPr>
            <a:xfrm>
              <a:off x="4512546" y="5433927"/>
              <a:ext cx="274117" cy="274116"/>
            </a:xfrm>
            <a:custGeom>
              <a:avLst/>
              <a:gdLst/>
              <a:ahLst/>
              <a:cxnLst/>
              <a:rect l="l" t="t" r="r" b="b"/>
              <a:pathLst>
                <a:path w="274117" h="274116" extrusionOk="0">
                  <a:moveTo>
                    <a:pt x="274117" y="137058"/>
                  </a:moveTo>
                  <a:cubicBezTo>
                    <a:pt x="274117" y="212754"/>
                    <a:pt x="212754" y="274117"/>
                    <a:pt x="137058" y="274117"/>
                  </a:cubicBezTo>
                  <a:cubicBezTo>
                    <a:pt x="61363" y="274117"/>
                    <a:pt x="0" y="212754"/>
                    <a:pt x="0" y="137058"/>
                  </a:cubicBezTo>
                  <a:cubicBezTo>
                    <a:pt x="0" y="61363"/>
                    <a:pt x="61363" y="0"/>
                    <a:pt x="137058" y="0"/>
                  </a:cubicBezTo>
                  <a:cubicBezTo>
                    <a:pt x="212754" y="0"/>
                    <a:pt x="274117" y="61363"/>
                    <a:pt x="274117" y="137058"/>
                  </a:cubicBezTo>
                  <a:close/>
                </a:path>
              </a:pathLst>
            </a:custGeom>
            <a:solidFill>
              <a:srgbClr val="E6E6E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grpSp>
      <p:grpSp>
        <p:nvGrpSpPr>
          <p:cNvPr id="223" name="Google Shape;223;p20"/>
          <p:cNvGrpSpPr/>
          <p:nvPr/>
        </p:nvGrpSpPr>
        <p:grpSpPr>
          <a:xfrm>
            <a:off x="0" y="940559"/>
            <a:ext cx="1535054" cy="574659"/>
            <a:chOff x="590316" y="813576"/>
            <a:chExt cx="1535054" cy="574659"/>
          </a:xfrm>
        </p:grpSpPr>
        <p:sp>
          <p:nvSpPr>
            <p:cNvPr id="224" name="Google Shape;224;p20"/>
            <p:cNvSpPr/>
            <p:nvPr/>
          </p:nvSpPr>
          <p:spPr>
            <a:xfrm>
              <a:off x="592892" y="1258248"/>
              <a:ext cx="1532478" cy="20449"/>
            </a:xfrm>
            <a:custGeom>
              <a:avLst/>
              <a:gdLst/>
              <a:ahLst/>
              <a:cxnLst/>
              <a:rect l="l" t="t" r="r" b="b"/>
              <a:pathLst>
                <a:path w="1532478" h="20449" extrusionOk="0">
                  <a:moveTo>
                    <a:pt x="0" y="0"/>
                  </a:moveTo>
                  <a:lnTo>
                    <a:pt x="1532479" y="0"/>
                  </a:lnTo>
                  <a:lnTo>
                    <a:pt x="1532479" y="20449"/>
                  </a:lnTo>
                  <a:lnTo>
                    <a:pt x="0" y="20449"/>
                  </a:lnTo>
                  <a:close/>
                </a:path>
              </a:pathLst>
            </a:custGeom>
            <a:solidFill>
              <a:srgbClr val="F16E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25" name="Google Shape;225;p20"/>
            <p:cNvSpPr/>
            <p:nvPr/>
          </p:nvSpPr>
          <p:spPr>
            <a:xfrm>
              <a:off x="590316" y="1367786"/>
              <a:ext cx="1532478" cy="20449"/>
            </a:xfrm>
            <a:custGeom>
              <a:avLst/>
              <a:gdLst/>
              <a:ahLst/>
              <a:cxnLst/>
              <a:rect l="l" t="t" r="r" b="b"/>
              <a:pathLst>
                <a:path w="1532478" h="20449" extrusionOk="0">
                  <a:moveTo>
                    <a:pt x="0" y="0"/>
                  </a:moveTo>
                  <a:lnTo>
                    <a:pt x="1532479" y="0"/>
                  </a:lnTo>
                  <a:lnTo>
                    <a:pt x="1532479" y="20449"/>
                  </a:lnTo>
                  <a:lnTo>
                    <a:pt x="0" y="20449"/>
                  </a:lnTo>
                  <a:close/>
                </a:path>
              </a:pathLst>
            </a:custGeom>
            <a:solidFill>
              <a:srgbClr val="F16E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26" name="Google Shape;226;p20"/>
            <p:cNvSpPr/>
            <p:nvPr/>
          </p:nvSpPr>
          <p:spPr>
            <a:xfrm>
              <a:off x="592234" y="1147067"/>
              <a:ext cx="1532478" cy="20449"/>
            </a:xfrm>
            <a:custGeom>
              <a:avLst/>
              <a:gdLst/>
              <a:ahLst/>
              <a:cxnLst/>
              <a:rect l="l" t="t" r="r" b="b"/>
              <a:pathLst>
                <a:path w="1532478" h="20449" extrusionOk="0">
                  <a:moveTo>
                    <a:pt x="0" y="0"/>
                  </a:moveTo>
                  <a:lnTo>
                    <a:pt x="1532479" y="0"/>
                  </a:lnTo>
                  <a:lnTo>
                    <a:pt x="1532479" y="20449"/>
                  </a:lnTo>
                  <a:lnTo>
                    <a:pt x="0" y="20449"/>
                  </a:lnTo>
                  <a:close/>
                </a:path>
              </a:pathLst>
            </a:custGeom>
            <a:solidFill>
              <a:srgbClr val="F16E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27" name="Google Shape;227;p20"/>
            <p:cNvSpPr/>
            <p:nvPr/>
          </p:nvSpPr>
          <p:spPr>
            <a:xfrm>
              <a:off x="591576" y="1035885"/>
              <a:ext cx="1532478" cy="20449"/>
            </a:xfrm>
            <a:custGeom>
              <a:avLst/>
              <a:gdLst/>
              <a:ahLst/>
              <a:cxnLst/>
              <a:rect l="l" t="t" r="r" b="b"/>
              <a:pathLst>
                <a:path w="1532478" h="20449" extrusionOk="0">
                  <a:moveTo>
                    <a:pt x="0" y="0"/>
                  </a:moveTo>
                  <a:lnTo>
                    <a:pt x="1532479" y="0"/>
                  </a:lnTo>
                  <a:lnTo>
                    <a:pt x="1532479" y="20449"/>
                  </a:lnTo>
                  <a:lnTo>
                    <a:pt x="0" y="20449"/>
                  </a:lnTo>
                  <a:close/>
                </a:path>
              </a:pathLst>
            </a:custGeom>
            <a:solidFill>
              <a:srgbClr val="F16E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28" name="Google Shape;228;p20"/>
            <p:cNvSpPr/>
            <p:nvPr/>
          </p:nvSpPr>
          <p:spPr>
            <a:xfrm>
              <a:off x="590973" y="924703"/>
              <a:ext cx="1532478" cy="20449"/>
            </a:xfrm>
            <a:custGeom>
              <a:avLst/>
              <a:gdLst/>
              <a:ahLst/>
              <a:cxnLst/>
              <a:rect l="l" t="t" r="r" b="b"/>
              <a:pathLst>
                <a:path w="1532478" h="20449" extrusionOk="0">
                  <a:moveTo>
                    <a:pt x="0" y="0"/>
                  </a:moveTo>
                  <a:lnTo>
                    <a:pt x="1532479" y="0"/>
                  </a:lnTo>
                  <a:lnTo>
                    <a:pt x="1532479" y="20449"/>
                  </a:lnTo>
                  <a:lnTo>
                    <a:pt x="0" y="20449"/>
                  </a:lnTo>
                  <a:close/>
                </a:path>
              </a:pathLst>
            </a:custGeom>
            <a:solidFill>
              <a:srgbClr val="F16E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29" name="Google Shape;229;p20"/>
            <p:cNvSpPr/>
            <p:nvPr/>
          </p:nvSpPr>
          <p:spPr>
            <a:xfrm>
              <a:off x="590316" y="813576"/>
              <a:ext cx="1532478" cy="20449"/>
            </a:xfrm>
            <a:custGeom>
              <a:avLst/>
              <a:gdLst/>
              <a:ahLst/>
              <a:cxnLst/>
              <a:rect l="l" t="t" r="r" b="b"/>
              <a:pathLst>
                <a:path w="1532478" h="20449" extrusionOk="0">
                  <a:moveTo>
                    <a:pt x="0" y="0"/>
                  </a:moveTo>
                  <a:lnTo>
                    <a:pt x="1532479" y="0"/>
                  </a:lnTo>
                  <a:lnTo>
                    <a:pt x="1532479" y="20449"/>
                  </a:lnTo>
                  <a:lnTo>
                    <a:pt x="0" y="20449"/>
                  </a:lnTo>
                  <a:close/>
                </a:path>
              </a:pathLst>
            </a:custGeom>
            <a:solidFill>
              <a:srgbClr val="F16E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230" name="Google Shape;230;p20"/>
          <p:cNvSpPr/>
          <p:nvPr/>
        </p:nvSpPr>
        <p:spPr>
          <a:xfrm rot="5400000">
            <a:off x="3327978" y="3279961"/>
            <a:ext cx="1491199" cy="1535055"/>
          </a:xfrm>
          <a:custGeom>
            <a:avLst/>
            <a:gdLst/>
            <a:ahLst/>
            <a:cxnLst/>
            <a:rect l="l" t="t" r="r" b="b"/>
            <a:pathLst>
              <a:path w="1535055" h="1535055" extrusionOk="0">
                <a:moveTo>
                  <a:pt x="0" y="0"/>
                </a:moveTo>
                <a:lnTo>
                  <a:pt x="1535055" y="0"/>
                </a:lnTo>
                <a:lnTo>
                  <a:pt x="1535055" y="1535055"/>
                </a:lnTo>
                <a:lnTo>
                  <a:pt x="0" y="1535055"/>
                </a:lnTo>
                <a:close/>
              </a:path>
            </a:pathLst>
          </a:custGeom>
          <a:solidFill>
            <a:srgbClr val="6DEB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grpSp>
        <p:nvGrpSpPr>
          <p:cNvPr id="231" name="Google Shape;231;p20"/>
          <p:cNvGrpSpPr/>
          <p:nvPr/>
        </p:nvGrpSpPr>
        <p:grpSpPr>
          <a:xfrm>
            <a:off x="2100832" y="4033585"/>
            <a:ext cx="616763" cy="1647442"/>
            <a:chOff x="2691148" y="3906602"/>
            <a:chExt cx="616763" cy="1647442"/>
          </a:xfrm>
        </p:grpSpPr>
        <p:sp>
          <p:nvSpPr>
            <p:cNvPr id="232" name="Google Shape;232;p20"/>
            <p:cNvSpPr/>
            <p:nvPr/>
          </p:nvSpPr>
          <p:spPr>
            <a:xfrm>
              <a:off x="2808745" y="3909343"/>
              <a:ext cx="21929" cy="1644701"/>
            </a:xfrm>
            <a:custGeom>
              <a:avLst/>
              <a:gdLst/>
              <a:ahLst/>
              <a:cxnLst/>
              <a:rect l="l" t="t" r="r" b="b"/>
              <a:pathLst>
                <a:path w="21929" h="1644701" extrusionOk="0">
                  <a:moveTo>
                    <a:pt x="0" y="0"/>
                  </a:moveTo>
                  <a:lnTo>
                    <a:pt x="21929" y="0"/>
                  </a:lnTo>
                  <a:lnTo>
                    <a:pt x="21929" y="1644702"/>
                  </a:lnTo>
                  <a:lnTo>
                    <a:pt x="0" y="1644702"/>
                  </a:lnTo>
                  <a:close/>
                </a:path>
              </a:pathLst>
            </a:custGeom>
            <a:solidFill>
              <a:srgbClr val="E6E6E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33" name="Google Shape;233;p20"/>
            <p:cNvSpPr/>
            <p:nvPr/>
          </p:nvSpPr>
          <p:spPr>
            <a:xfrm>
              <a:off x="2691148" y="3906602"/>
              <a:ext cx="21929" cy="1644701"/>
            </a:xfrm>
            <a:custGeom>
              <a:avLst/>
              <a:gdLst/>
              <a:ahLst/>
              <a:cxnLst/>
              <a:rect l="l" t="t" r="r" b="b"/>
              <a:pathLst>
                <a:path w="21929" h="1644701" extrusionOk="0">
                  <a:moveTo>
                    <a:pt x="0" y="0"/>
                  </a:moveTo>
                  <a:lnTo>
                    <a:pt x="21929" y="0"/>
                  </a:lnTo>
                  <a:lnTo>
                    <a:pt x="21929" y="1644702"/>
                  </a:lnTo>
                  <a:lnTo>
                    <a:pt x="0" y="1644702"/>
                  </a:lnTo>
                  <a:close/>
                </a:path>
              </a:pathLst>
            </a:custGeom>
            <a:solidFill>
              <a:srgbClr val="E6E6E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34" name="Google Shape;234;p20"/>
            <p:cNvSpPr/>
            <p:nvPr/>
          </p:nvSpPr>
          <p:spPr>
            <a:xfrm>
              <a:off x="2928040" y="3908685"/>
              <a:ext cx="21929" cy="1644701"/>
            </a:xfrm>
            <a:custGeom>
              <a:avLst/>
              <a:gdLst/>
              <a:ahLst/>
              <a:cxnLst/>
              <a:rect l="l" t="t" r="r" b="b"/>
              <a:pathLst>
                <a:path w="21929" h="1644701" extrusionOk="0">
                  <a:moveTo>
                    <a:pt x="0" y="0"/>
                  </a:moveTo>
                  <a:lnTo>
                    <a:pt x="21929" y="0"/>
                  </a:lnTo>
                  <a:lnTo>
                    <a:pt x="21929" y="1644702"/>
                  </a:lnTo>
                  <a:lnTo>
                    <a:pt x="0" y="1644702"/>
                  </a:lnTo>
                  <a:close/>
                </a:path>
              </a:pathLst>
            </a:custGeom>
            <a:solidFill>
              <a:srgbClr val="E6E6E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35" name="Google Shape;235;p20"/>
            <p:cNvSpPr/>
            <p:nvPr/>
          </p:nvSpPr>
          <p:spPr>
            <a:xfrm>
              <a:off x="3047336" y="3907973"/>
              <a:ext cx="21929" cy="1644701"/>
            </a:xfrm>
            <a:custGeom>
              <a:avLst/>
              <a:gdLst/>
              <a:ahLst/>
              <a:cxnLst/>
              <a:rect l="l" t="t" r="r" b="b"/>
              <a:pathLst>
                <a:path w="21929" h="1644701" extrusionOk="0">
                  <a:moveTo>
                    <a:pt x="0" y="0"/>
                  </a:moveTo>
                  <a:lnTo>
                    <a:pt x="21929" y="0"/>
                  </a:lnTo>
                  <a:lnTo>
                    <a:pt x="21929" y="1644702"/>
                  </a:lnTo>
                  <a:lnTo>
                    <a:pt x="0" y="1644702"/>
                  </a:lnTo>
                  <a:close/>
                </a:path>
              </a:pathLst>
            </a:custGeom>
            <a:solidFill>
              <a:srgbClr val="E6E6E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36" name="Google Shape;236;p20"/>
            <p:cNvSpPr/>
            <p:nvPr/>
          </p:nvSpPr>
          <p:spPr>
            <a:xfrm>
              <a:off x="3166632" y="3907315"/>
              <a:ext cx="21929" cy="1644701"/>
            </a:xfrm>
            <a:custGeom>
              <a:avLst/>
              <a:gdLst/>
              <a:ahLst/>
              <a:cxnLst/>
              <a:rect l="l" t="t" r="r" b="b"/>
              <a:pathLst>
                <a:path w="21929" h="1644701" extrusionOk="0">
                  <a:moveTo>
                    <a:pt x="0" y="0"/>
                  </a:moveTo>
                  <a:lnTo>
                    <a:pt x="21929" y="0"/>
                  </a:lnTo>
                  <a:lnTo>
                    <a:pt x="21929" y="1644702"/>
                  </a:lnTo>
                  <a:lnTo>
                    <a:pt x="0" y="1644702"/>
                  </a:lnTo>
                  <a:close/>
                </a:path>
              </a:pathLst>
            </a:custGeom>
            <a:solidFill>
              <a:srgbClr val="E6E6E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37" name="Google Shape;237;p20"/>
            <p:cNvSpPr/>
            <p:nvPr/>
          </p:nvSpPr>
          <p:spPr>
            <a:xfrm>
              <a:off x="3285982" y="3906602"/>
              <a:ext cx="21929" cy="1644701"/>
            </a:xfrm>
            <a:custGeom>
              <a:avLst/>
              <a:gdLst/>
              <a:ahLst/>
              <a:cxnLst/>
              <a:rect l="l" t="t" r="r" b="b"/>
              <a:pathLst>
                <a:path w="21929" h="1644701" extrusionOk="0">
                  <a:moveTo>
                    <a:pt x="0" y="0"/>
                  </a:moveTo>
                  <a:lnTo>
                    <a:pt x="21929" y="0"/>
                  </a:lnTo>
                  <a:lnTo>
                    <a:pt x="21929" y="1644702"/>
                  </a:lnTo>
                  <a:lnTo>
                    <a:pt x="0" y="1644702"/>
                  </a:lnTo>
                  <a:close/>
                </a:path>
              </a:pathLst>
            </a:custGeom>
            <a:solidFill>
              <a:srgbClr val="E6E6E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grpSp>
      <p:grpSp>
        <p:nvGrpSpPr>
          <p:cNvPr id="238" name="Google Shape;238;p20"/>
          <p:cNvGrpSpPr/>
          <p:nvPr/>
        </p:nvGrpSpPr>
        <p:grpSpPr>
          <a:xfrm>
            <a:off x="1689492" y="-37051"/>
            <a:ext cx="1535055" cy="1535055"/>
            <a:chOff x="2279808" y="-164034"/>
            <a:chExt cx="1535055" cy="1535055"/>
          </a:xfrm>
        </p:grpSpPr>
        <p:sp>
          <p:nvSpPr>
            <p:cNvPr id="239" name="Google Shape;239;p20"/>
            <p:cNvSpPr/>
            <p:nvPr/>
          </p:nvSpPr>
          <p:spPr>
            <a:xfrm>
              <a:off x="2279808" y="-164034"/>
              <a:ext cx="1535055" cy="1535055"/>
            </a:xfrm>
            <a:custGeom>
              <a:avLst/>
              <a:gdLst/>
              <a:ahLst/>
              <a:cxnLst/>
              <a:rect l="l" t="t" r="r" b="b"/>
              <a:pathLst>
                <a:path w="1535055" h="1535055" extrusionOk="0">
                  <a:moveTo>
                    <a:pt x="767528" y="1535055"/>
                  </a:moveTo>
                  <a:cubicBezTo>
                    <a:pt x="344291" y="1535055"/>
                    <a:pt x="0" y="1190764"/>
                    <a:pt x="0" y="767528"/>
                  </a:cubicBezTo>
                  <a:cubicBezTo>
                    <a:pt x="0" y="344291"/>
                    <a:pt x="344291" y="0"/>
                    <a:pt x="767528" y="0"/>
                  </a:cubicBezTo>
                  <a:cubicBezTo>
                    <a:pt x="1190764" y="0"/>
                    <a:pt x="1535055" y="344291"/>
                    <a:pt x="1535055" y="767528"/>
                  </a:cubicBezTo>
                  <a:cubicBezTo>
                    <a:pt x="1535055" y="1190764"/>
                    <a:pt x="1190764" y="1535055"/>
                    <a:pt x="767528" y="1535055"/>
                  </a:cubicBezTo>
                  <a:close/>
                  <a:moveTo>
                    <a:pt x="767528" y="305312"/>
                  </a:moveTo>
                  <a:cubicBezTo>
                    <a:pt x="512654" y="305312"/>
                    <a:pt x="305366" y="512654"/>
                    <a:pt x="305366" y="767528"/>
                  </a:cubicBezTo>
                  <a:cubicBezTo>
                    <a:pt x="305366" y="1022402"/>
                    <a:pt x="512708" y="1229744"/>
                    <a:pt x="767528" y="1229744"/>
                  </a:cubicBezTo>
                  <a:cubicBezTo>
                    <a:pt x="1022402" y="1229744"/>
                    <a:pt x="1229689" y="1022402"/>
                    <a:pt x="1229689" y="767528"/>
                  </a:cubicBezTo>
                  <a:cubicBezTo>
                    <a:pt x="1229689" y="512654"/>
                    <a:pt x="1022402" y="305312"/>
                    <a:pt x="767528" y="305312"/>
                  </a:cubicBezTo>
                  <a:close/>
                </a:path>
              </a:pathLst>
            </a:custGeom>
            <a:solidFill>
              <a:srgbClr val="6DEB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40" name="Google Shape;240;p20"/>
            <p:cNvSpPr/>
            <p:nvPr/>
          </p:nvSpPr>
          <p:spPr>
            <a:xfrm>
              <a:off x="2910278" y="466434"/>
              <a:ext cx="274117" cy="274116"/>
            </a:xfrm>
            <a:custGeom>
              <a:avLst/>
              <a:gdLst/>
              <a:ahLst/>
              <a:cxnLst/>
              <a:rect l="l" t="t" r="r" b="b"/>
              <a:pathLst>
                <a:path w="274117" h="274116" extrusionOk="0">
                  <a:moveTo>
                    <a:pt x="274117" y="137058"/>
                  </a:moveTo>
                  <a:cubicBezTo>
                    <a:pt x="274117" y="212754"/>
                    <a:pt x="212754" y="274117"/>
                    <a:pt x="137059" y="274117"/>
                  </a:cubicBezTo>
                  <a:cubicBezTo>
                    <a:pt x="61363" y="274117"/>
                    <a:pt x="0" y="212754"/>
                    <a:pt x="0" y="137058"/>
                  </a:cubicBezTo>
                  <a:cubicBezTo>
                    <a:pt x="0" y="61363"/>
                    <a:pt x="61363" y="0"/>
                    <a:pt x="137059" y="0"/>
                  </a:cubicBezTo>
                  <a:cubicBezTo>
                    <a:pt x="212754" y="0"/>
                    <a:pt x="274117" y="61363"/>
                    <a:pt x="274117" y="137058"/>
                  </a:cubicBezTo>
                  <a:close/>
                </a:path>
              </a:pathLst>
            </a:custGeom>
            <a:solidFill>
              <a:srgbClr val="6DEB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grpSp>
      <p:grpSp>
        <p:nvGrpSpPr>
          <p:cNvPr id="241" name="Google Shape;241;p20"/>
          <p:cNvGrpSpPr/>
          <p:nvPr/>
        </p:nvGrpSpPr>
        <p:grpSpPr>
          <a:xfrm>
            <a:off x="4946276" y="-11652"/>
            <a:ext cx="1465631" cy="3159071"/>
            <a:chOff x="0" y="2443536"/>
            <a:chExt cx="1728806" cy="3569847"/>
          </a:xfrm>
        </p:grpSpPr>
        <p:sp>
          <p:nvSpPr>
            <p:cNvPr id="242" name="Google Shape;242;p20"/>
            <p:cNvSpPr/>
            <p:nvPr/>
          </p:nvSpPr>
          <p:spPr>
            <a:xfrm>
              <a:off x="4004" y="2443536"/>
              <a:ext cx="1724802" cy="1724802"/>
            </a:xfrm>
            <a:custGeom>
              <a:avLst/>
              <a:gdLst/>
              <a:ahLst/>
              <a:cxnLst/>
              <a:rect l="l" t="t" r="r" b="b"/>
              <a:pathLst>
                <a:path w="1724802" h="1724802" extrusionOk="0">
                  <a:moveTo>
                    <a:pt x="1724803" y="799631"/>
                  </a:moveTo>
                  <a:lnTo>
                    <a:pt x="1724803" y="0"/>
                  </a:lnTo>
                  <a:cubicBezTo>
                    <a:pt x="772219" y="0"/>
                    <a:pt x="0" y="772219"/>
                    <a:pt x="0" y="1724802"/>
                  </a:cubicBezTo>
                  <a:lnTo>
                    <a:pt x="799631" y="1724802"/>
                  </a:lnTo>
                  <a:lnTo>
                    <a:pt x="1724803" y="1724802"/>
                  </a:lnTo>
                  <a:lnTo>
                    <a:pt x="1724803" y="799631"/>
                  </a:lnTo>
                  <a:close/>
                </a:path>
              </a:pathLst>
            </a:custGeom>
            <a:solidFill>
              <a:srgbClr val="6DEB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43" name="Google Shape;243;p20"/>
            <p:cNvSpPr/>
            <p:nvPr/>
          </p:nvSpPr>
          <p:spPr>
            <a:xfrm>
              <a:off x="0" y="4288581"/>
              <a:ext cx="1724802" cy="1724802"/>
            </a:xfrm>
            <a:custGeom>
              <a:avLst/>
              <a:gdLst/>
              <a:ahLst/>
              <a:cxnLst/>
              <a:rect l="l" t="t" r="r" b="b"/>
              <a:pathLst>
                <a:path w="1724802" h="1724802" extrusionOk="0">
                  <a:moveTo>
                    <a:pt x="799631" y="0"/>
                  </a:moveTo>
                  <a:lnTo>
                    <a:pt x="0" y="0"/>
                  </a:lnTo>
                  <a:cubicBezTo>
                    <a:pt x="0" y="952584"/>
                    <a:pt x="772219" y="1724803"/>
                    <a:pt x="1724803" y="1724803"/>
                  </a:cubicBezTo>
                  <a:lnTo>
                    <a:pt x="1724803" y="925172"/>
                  </a:lnTo>
                  <a:lnTo>
                    <a:pt x="1724803" y="0"/>
                  </a:lnTo>
                  <a:lnTo>
                    <a:pt x="799631" y="0"/>
                  </a:lnTo>
                  <a:close/>
                </a:path>
              </a:pathLst>
            </a:custGeom>
            <a:solidFill>
              <a:srgbClr val="1CAC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grpSp>
          <p:nvGrpSpPr>
            <p:cNvPr id="244" name="Google Shape;244;p20"/>
            <p:cNvGrpSpPr/>
            <p:nvPr/>
          </p:nvGrpSpPr>
          <p:grpSpPr>
            <a:xfrm>
              <a:off x="523108" y="3304643"/>
              <a:ext cx="693001" cy="1851082"/>
              <a:chOff x="523108" y="3304643"/>
              <a:chExt cx="693001" cy="1851082"/>
            </a:xfrm>
          </p:grpSpPr>
          <p:sp>
            <p:nvSpPr>
              <p:cNvPr id="245" name="Google Shape;245;p20"/>
              <p:cNvSpPr/>
              <p:nvPr/>
            </p:nvSpPr>
            <p:spPr>
              <a:xfrm>
                <a:off x="1059336" y="3304643"/>
                <a:ext cx="24640" cy="1848002"/>
              </a:xfrm>
              <a:custGeom>
                <a:avLst/>
                <a:gdLst/>
                <a:ahLst/>
                <a:cxnLst/>
                <a:rect l="l" t="t" r="r" b="b"/>
                <a:pathLst>
                  <a:path w="24640" h="1848002" extrusionOk="0">
                    <a:moveTo>
                      <a:pt x="0" y="0"/>
                    </a:moveTo>
                    <a:lnTo>
                      <a:pt x="24640" y="0"/>
                    </a:lnTo>
                    <a:lnTo>
                      <a:pt x="24640" y="1848003"/>
                    </a:lnTo>
                    <a:lnTo>
                      <a:pt x="0" y="1848003"/>
                    </a:lnTo>
                    <a:close/>
                  </a:path>
                </a:pathLst>
              </a:custGeom>
              <a:solidFill>
                <a:srgbClr val="E6E6E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46" name="Google Shape;246;p20"/>
              <p:cNvSpPr/>
              <p:nvPr/>
            </p:nvSpPr>
            <p:spPr>
              <a:xfrm>
                <a:off x="1191469" y="3307723"/>
                <a:ext cx="24640" cy="1848002"/>
              </a:xfrm>
              <a:custGeom>
                <a:avLst/>
                <a:gdLst/>
                <a:ahLst/>
                <a:cxnLst/>
                <a:rect l="l" t="t" r="r" b="b"/>
                <a:pathLst>
                  <a:path w="24640" h="1848002" extrusionOk="0">
                    <a:moveTo>
                      <a:pt x="0" y="0"/>
                    </a:moveTo>
                    <a:lnTo>
                      <a:pt x="24640" y="0"/>
                    </a:lnTo>
                    <a:lnTo>
                      <a:pt x="24640" y="1848003"/>
                    </a:lnTo>
                    <a:lnTo>
                      <a:pt x="0" y="1848003"/>
                    </a:lnTo>
                    <a:close/>
                  </a:path>
                </a:pathLst>
              </a:custGeom>
              <a:solidFill>
                <a:srgbClr val="E6E6E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47" name="Google Shape;247;p20"/>
              <p:cNvSpPr/>
              <p:nvPr/>
            </p:nvSpPr>
            <p:spPr>
              <a:xfrm>
                <a:off x="925295" y="3305444"/>
                <a:ext cx="24640" cy="1848002"/>
              </a:xfrm>
              <a:custGeom>
                <a:avLst/>
                <a:gdLst/>
                <a:ahLst/>
                <a:cxnLst/>
                <a:rect l="l" t="t" r="r" b="b"/>
                <a:pathLst>
                  <a:path w="24640" h="1848002" extrusionOk="0">
                    <a:moveTo>
                      <a:pt x="0" y="0"/>
                    </a:moveTo>
                    <a:lnTo>
                      <a:pt x="24640" y="0"/>
                    </a:lnTo>
                    <a:lnTo>
                      <a:pt x="24640" y="1848003"/>
                    </a:lnTo>
                    <a:lnTo>
                      <a:pt x="0" y="1848003"/>
                    </a:lnTo>
                    <a:close/>
                  </a:path>
                </a:pathLst>
              </a:custGeom>
              <a:solidFill>
                <a:srgbClr val="E6E6E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48" name="Google Shape;248;p20"/>
              <p:cNvSpPr/>
              <p:nvPr/>
            </p:nvSpPr>
            <p:spPr>
              <a:xfrm>
                <a:off x="791253" y="3306183"/>
                <a:ext cx="24640" cy="1848002"/>
              </a:xfrm>
              <a:custGeom>
                <a:avLst/>
                <a:gdLst/>
                <a:ahLst/>
                <a:cxnLst/>
                <a:rect l="l" t="t" r="r" b="b"/>
                <a:pathLst>
                  <a:path w="24640" h="1848002" extrusionOk="0">
                    <a:moveTo>
                      <a:pt x="0" y="0"/>
                    </a:moveTo>
                    <a:lnTo>
                      <a:pt x="24640" y="0"/>
                    </a:lnTo>
                    <a:lnTo>
                      <a:pt x="24640" y="1848003"/>
                    </a:lnTo>
                    <a:lnTo>
                      <a:pt x="0" y="1848003"/>
                    </a:lnTo>
                    <a:close/>
                  </a:path>
                </a:pathLst>
              </a:custGeom>
              <a:solidFill>
                <a:srgbClr val="E6E6E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49" name="Google Shape;249;p20"/>
              <p:cNvSpPr/>
              <p:nvPr/>
            </p:nvSpPr>
            <p:spPr>
              <a:xfrm>
                <a:off x="657211" y="3306984"/>
                <a:ext cx="24640" cy="1848002"/>
              </a:xfrm>
              <a:custGeom>
                <a:avLst/>
                <a:gdLst/>
                <a:ahLst/>
                <a:cxnLst/>
                <a:rect l="l" t="t" r="r" b="b"/>
                <a:pathLst>
                  <a:path w="24640" h="1848002" extrusionOk="0">
                    <a:moveTo>
                      <a:pt x="0" y="0"/>
                    </a:moveTo>
                    <a:lnTo>
                      <a:pt x="24640" y="0"/>
                    </a:lnTo>
                    <a:lnTo>
                      <a:pt x="24640" y="1848003"/>
                    </a:lnTo>
                    <a:lnTo>
                      <a:pt x="0" y="1848003"/>
                    </a:lnTo>
                    <a:close/>
                  </a:path>
                </a:pathLst>
              </a:custGeom>
              <a:solidFill>
                <a:srgbClr val="E6E6E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50" name="Google Shape;250;p20"/>
              <p:cNvSpPr/>
              <p:nvPr/>
            </p:nvSpPr>
            <p:spPr>
              <a:xfrm>
                <a:off x="523108" y="3307723"/>
                <a:ext cx="24640" cy="1848002"/>
              </a:xfrm>
              <a:custGeom>
                <a:avLst/>
                <a:gdLst/>
                <a:ahLst/>
                <a:cxnLst/>
                <a:rect l="l" t="t" r="r" b="b"/>
                <a:pathLst>
                  <a:path w="24640" h="1848002" extrusionOk="0">
                    <a:moveTo>
                      <a:pt x="0" y="0"/>
                    </a:moveTo>
                    <a:lnTo>
                      <a:pt x="24640" y="0"/>
                    </a:lnTo>
                    <a:lnTo>
                      <a:pt x="24640" y="1848003"/>
                    </a:lnTo>
                    <a:lnTo>
                      <a:pt x="0" y="1848003"/>
                    </a:lnTo>
                    <a:close/>
                  </a:path>
                </a:pathLst>
              </a:custGeom>
              <a:solidFill>
                <a:srgbClr val="E6E6E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grpSp>
      </p:grpSp>
      <p:sp>
        <p:nvSpPr>
          <p:cNvPr id="251" name="Google Shape;251;p20"/>
          <p:cNvSpPr/>
          <p:nvPr/>
        </p:nvSpPr>
        <p:spPr>
          <a:xfrm>
            <a:off x="4967707" y="3351757"/>
            <a:ext cx="1444202" cy="1444202"/>
          </a:xfrm>
          <a:custGeom>
            <a:avLst/>
            <a:gdLst/>
            <a:ahLst/>
            <a:cxnLst/>
            <a:rect l="l" t="t" r="r" b="b"/>
            <a:pathLst>
              <a:path w="1535055" h="1535055" extrusionOk="0">
                <a:moveTo>
                  <a:pt x="1535055" y="767528"/>
                </a:moveTo>
                <a:cubicBezTo>
                  <a:pt x="1535055" y="1191421"/>
                  <a:pt x="1191422" y="1535055"/>
                  <a:pt x="767528" y="1535055"/>
                </a:cubicBezTo>
                <a:cubicBezTo>
                  <a:pt x="343634" y="1535055"/>
                  <a:pt x="0" y="1191421"/>
                  <a:pt x="0" y="767528"/>
                </a:cubicBezTo>
                <a:cubicBezTo>
                  <a:pt x="0" y="343634"/>
                  <a:pt x="343634" y="0"/>
                  <a:pt x="767528" y="0"/>
                </a:cubicBezTo>
                <a:cubicBezTo>
                  <a:pt x="1191422" y="0"/>
                  <a:pt x="1535055" y="343634"/>
                  <a:pt x="1535055" y="76752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pic>
        <p:nvPicPr>
          <p:cNvPr id="252" name="Google Shape;252;p20"/>
          <p:cNvPicPr preferRelativeResize="0"/>
          <p:nvPr/>
        </p:nvPicPr>
        <p:blipFill rotWithShape="1">
          <a:blip r:embed="rId3"/>
          <a:srcRect/>
          <a:stretch>
            <a:fillRect/>
          </a:stretch>
        </p:blipFill>
        <p:spPr>
          <a:xfrm flipH="1">
            <a:off x="5034863" y="4984794"/>
            <a:ext cx="1377044" cy="1377044"/>
          </a:xfrm>
          <a:prstGeom prst="rect">
            <a:avLst/>
          </a:prstGeom>
          <a:noFill/>
          <a:ln>
            <a:noFill/>
          </a:ln>
        </p:spPr>
      </p:pic>
      <p:sp>
        <p:nvSpPr>
          <p:cNvPr id="253" name="Google Shape;253;p20"/>
          <p:cNvSpPr txBox="1"/>
          <p:nvPr/>
        </p:nvSpPr>
        <p:spPr>
          <a:xfrm>
            <a:off x="7498243" y="2772830"/>
            <a:ext cx="4297747" cy="8299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800">
                <a:solidFill>
                  <a:schemeClr val="lt1"/>
                </a:solidFill>
                <a:latin typeface="Arial" panose="020B0604020202020204"/>
                <a:ea typeface="Arial" panose="020B0604020202020204"/>
                <a:cs typeface="Arial" panose="020B0604020202020204"/>
                <a:sym typeface="Arial" panose="020B0604020202020204"/>
              </a:rPr>
              <a:t>Thank You</a:t>
            </a:r>
            <a:endParaRPr sz="4800">
              <a:solidFill>
                <a:schemeClr val="lt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gradFill>
          <a:gsLst>
            <a:gs pos="0">
              <a:srgbClr val="FFF6DB"/>
            </a:gs>
            <a:gs pos="100000">
              <a:srgbClr val="FAD25C"/>
            </a:gs>
          </a:gsLst>
          <a:path path="circle">
            <a:fillToRect l="50000" t="50000" r="50000" b="50000"/>
          </a:path>
          <a:tileRect/>
        </a:gradFill>
        <a:effectLst/>
      </p:bgPr>
    </p:bg>
    <p:spTree>
      <p:nvGrpSpPr>
        <p:cNvPr id="1" name="Shape 142"/>
        <p:cNvGrpSpPr/>
        <p:nvPr/>
      </p:nvGrpSpPr>
      <p:grpSpPr>
        <a:xfrm>
          <a:off x="0" y="0"/>
          <a:ext cx="0" cy="0"/>
          <a:chOff x="0" y="0"/>
          <a:chExt cx="0" cy="0"/>
        </a:xfrm>
      </p:grpSpPr>
      <p:sp>
        <p:nvSpPr>
          <p:cNvPr id="143" name="Google Shape;143;p14"/>
          <p:cNvSpPr txBox="1"/>
          <p:nvPr/>
        </p:nvSpPr>
        <p:spPr>
          <a:xfrm>
            <a:off x="425450" y="930520"/>
            <a:ext cx="6157595" cy="70675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dirty="0">
                <a:solidFill>
                  <a:schemeClr val="dk1"/>
                </a:solidFill>
                <a:latin typeface="Arial" panose="020B0604020202020204"/>
                <a:ea typeface="Arial" panose="020B0604020202020204"/>
                <a:cs typeface="Arial" panose="020B0604020202020204"/>
                <a:sym typeface="Arial" panose="020B0604020202020204"/>
              </a:rPr>
              <a:t>Problem Statement :</a:t>
            </a:r>
            <a:endParaRPr sz="4000" b="1" dirty="0">
              <a:solidFill>
                <a:schemeClr val="dk1"/>
              </a:solidFill>
              <a:latin typeface="Arial" panose="020B0604020202020204"/>
              <a:ea typeface="Arial" panose="020B0604020202020204"/>
              <a:cs typeface="Arial" panose="020B0604020202020204"/>
              <a:sym typeface="Arial" panose="020B0604020202020204"/>
            </a:endParaRPr>
          </a:p>
        </p:txBody>
      </p:sp>
      <p:sp>
        <p:nvSpPr>
          <p:cNvPr id="144" name="Google Shape;144;p14"/>
          <p:cNvSpPr txBox="1"/>
          <p:nvPr/>
        </p:nvSpPr>
        <p:spPr>
          <a:xfrm>
            <a:off x="425450" y="2058621"/>
            <a:ext cx="11341100" cy="378561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dirty="0">
                <a:solidFill>
                  <a:schemeClr val="dk1"/>
                </a:solidFill>
                <a:latin typeface="Bahnschrift" panose="020B0502040204020203" pitchFamily="34" charset="0"/>
                <a:sym typeface="Arial" panose="020B0604020202020204"/>
              </a:rPr>
              <a:t>It has come to the attention of </a:t>
            </a:r>
            <a:r>
              <a:rPr lang="en-IN" sz="2400" dirty="0" err="1">
                <a:solidFill>
                  <a:schemeClr val="dk1"/>
                </a:solidFill>
                <a:latin typeface="Bahnschrift" panose="020B0502040204020203" pitchFamily="34" charset="0"/>
                <a:sym typeface="Arial" panose="020B0604020202020204"/>
              </a:rPr>
              <a:t>TSTP</a:t>
            </a:r>
            <a:r>
              <a:rPr lang="en-IN" sz="2400" dirty="0">
                <a:solidFill>
                  <a:schemeClr val="dk1"/>
                </a:solidFill>
                <a:latin typeface="Bahnschrift" panose="020B0502040204020203" pitchFamily="34" charset="0"/>
                <a:sym typeface="Arial" panose="020B0604020202020204"/>
              </a:rPr>
              <a:t> ( Telangana State Turn Pike) administration that a large percent of the accidents on the turn pike are due to bad or worn out tires. They would like to alert the drivers of the vehicles about the state of the tires. When the drivers stop their vehicles at the toll, the cameras present near the ground at the toll plaza will take pictures of the tires and the person at the toll will upload them to the </a:t>
            </a:r>
            <a:r>
              <a:rPr lang="en-IN" sz="2400" dirty="0" err="1">
                <a:solidFill>
                  <a:schemeClr val="dk1"/>
                </a:solidFill>
                <a:latin typeface="Bahnschrift" panose="020B0502040204020203" pitchFamily="34" charset="0"/>
                <a:sym typeface="Arial" panose="020B0604020202020204"/>
              </a:rPr>
              <a:t>TiresOnHighways</a:t>
            </a:r>
            <a:r>
              <a:rPr lang="en-IN" sz="2400" dirty="0">
                <a:solidFill>
                  <a:schemeClr val="dk1"/>
                </a:solidFill>
                <a:latin typeface="Bahnschrift" panose="020B0502040204020203" pitchFamily="34" charset="0"/>
                <a:sym typeface="Arial" panose="020B0604020202020204"/>
              </a:rPr>
              <a:t> web app. The app will then </a:t>
            </a:r>
            <a:r>
              <a:rPr lang="en-IN" sz="2400" dirty="0" err="1">
                <a:solidFill>
                  <a:schemeClr val="dk1"/>
                </a:solidFill>
                <a:latin typeface="Bahnschrift" panose="020B0502040204020203" pitchFamily="34" charset="0"/>
                <a:sym typeface="Arial" panose="020B0604020202020204"/>
              </a:rPr>
              <a:t>analyze</a:t>
            </a:r>
            <a:r>
              <a:rPr lang="en-IN" sz="2400" dirty="0">
                <a:solidFill>
                  <a:schemeClr val="dk1"/>
                </a:solidFill>
                <a:latin typeface="Bahnschrift" panose="020B0502040204020203" pitchFamily="34" charset="0"/>
                <a:sym typeface="Arial" panose="020B0604020202020204"/>
              </a:rPr>
              <a:t> the images and give a feedback on how bad the tires are. </a:t>
            </a:r>
            <a:endParaRPr sz="2400" dirty="0">
              <a:solidFill>
                <a:schemeClr val="dk1"/>
              </a:solidFill>
              <a:latin typeface="Bahnschrift" panose="020B0502040204020203" pitchFamily="34" charset="0"/>
              <a:sym typeface="Arial" panose="020B0604020202020204"/>
            </a:endParaRPr>
          </a:p>
          <a:p>
            <a:pPr marL="0" marR="0" lvl="0" indent="0" algn="l" rtl="0">
              <a:spcBef>
                <a:spcPts val="0"/>
              </a:spcBef>
              <a:spcAft>
                <a:spcPts val="0"/>
              </a:spcAft>
              <a:buNone/>
            </a:pPr>
            <a:r>
              <a:rPr lang="en-IN" sz="2400" dirty="0">
                <a:solidFill>
                  <a:schemeClr val="dk1"/>
                </a:solidFill>
                <a:latin typeface="Bahnschrift" panose="020B0502040204020203" pitchFamily="34" charset="0"/>
                <a:sym typeface="Arial" panose="020B0604020202020204"/>
              </a:rPr>
              <a:t>SMS will be sent to the owner of the vehicle. All data that has been submitted needs to be stored in the database so that every fortnight a check will be made to see how many vehicles on highway have defective tires.</a:t>
            </a:r>
            <a:endParaRPr sz="2400" dirty="0">
              <a:solidFill>
                <a:schemeClr val="dk1"/>
              </a:solidFill>
              <a:latin typeface="Bahnschrift" panose="020B0502040204020203" pitchFamily="34" charset="0"/>
              <a:sym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BC660"/>
        </a:solidFill>
        <a:effectLst/>
      </p:bgPr>
    </p:bg>
    <p:spTree>
      <p:nvGrpSpPr>
        <p:cNvPr id="1" name="Shape 148"/>
        <p:cNvGrpSpPr/>
        <p:nvPr/>
      </p:nvGrpSpPr>
      <p:grpSpPr>
        <a:xfrm>
          <a:off x="0" y="0"/>
          <a:ext cx="0" cy="0"/>
          <a:chOff x="0" y="0"/>
          <a:chExt cx="0" cy="0"/>
        </a:xfrm>
      </p:grpSpPr>
      <p:pic>
        <p:nvPicPr>
          <p:cNvPr id="149" name="Google Shape;149;p15"/>
          <p:cNvPicPr preferRelativeResize="0"/>
          <p:nvPr/>
        </p:nvPicPr>
        <p:blipFill rotWithShape="1">
          <a:blip r:embed="rId3"/>
          <a:srcRect l="11247"/>
          <a:stretch>
            <a:fillRect/>
          </a:stretch>
        </p:blipFill>
        <p:spPr>
          <a:xfrm>
            <a:off x="0" y="3048741"/>
            <a:ext cx="11476313" cy="1786283"/>
          </a:xfrm>
          <a:custGeom>
            <a:avLst/>
            <a:gdLst/>
            <a:ahLst/>
            <a:cxnLst/>
            <a:rect l="l" t="t" r="r" b="b"/>
            <a:pathLst>
              <a:path w="11476313" h="1786283" extrusionOk="0">
                <a:moveTo>
                  <a:pt x="0" y="0"/>
                </a:moveTo>
                <a:lnTo>
                  <a:pt x="11476313" y="0"/>
                </a:lnTo>
                <a:lnTo>
                  <a:pt x="11476313" y="1786283"/>
                </a:lnTo>
                <a:lnTo>
                  <a:pt x="0" y="1786283"/>
                </a:lnTo>
                <a:close/>
              </a:path>
            </a:pathLst>
          </a:custGeom>
          <a:noFill/>
          <a:ln>
            <a:noFill/>
          </a:ln>
        </p:spPr>
      </p:pic>
      <p:sp>
        <p:nvSpPr>
          <p:cNvPr id="150" name="Google Shape;150;p15"/>
          <p:cNvSpPr txBox="1"/>
          <p:nvPr/>
        </p:nvSpPr>
        <p:spPr>
          <a:xfrm>
            <a:off x="1962791" y="222164"/>
            <a:ext cx="7729220" cy="82042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3600" b="1" u="sng" dirty="0">
                <a:solidFill>
                  <a:srgbClr val="EF6856"/>
                </a:solidFill>
                <a:latin typeface="Cascadia Code" panose="020B0609020000020004" pitchFamily="49" charset="0"/>
                <a:ea typeface="Cascadia Code" panose="020B0609020000020004" pitchFamily="49" charset="0"/>
                <a:cs typeface="Cascadia Code" panose="020B0609020000020004" pitchFamily="49" charset="0"/>
                <a:sym typeface="Arial" panose="020B0604020202020204"/>
              </a:rPr>
              <a:t>Process Flow</a:t>
            </a:r>
          </a:p>
        </p:txBody>
      </p:sp>
      <p:sp>
        <p:nvSpPr>
          <p:cNvPr id="151" name="Google Shape;151;p15"/>
          <p:cNvSpPr txBox="1"/>
          <p:nvPr/>
        </p:nvSpPr>
        <p:spPr>
          <a:xfrm>
            <a:off x="173795" y="1778707"/>
            <a:ext cx="3237865" cy="10156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b="1" dirty="0">
                <a:solidFill>
                  <a:srgbClr val="EF6856"/>
                </a:solidFill>
                <a:latin typeface="Comic Sans MS" panose="030F0702030302020204" charset="0"/>
                <a:ea typeface="Arial" panose="020B0604020202020204"/>
                <a:cs typeface="Comic Sans MS" panose="030F0702030302020204" charset="0"/>
                <a:sym typeface="Arial" panose="020B0604020202020204"/>
              </a:rPr>
              <a:t>Connection with toll plaza through the website (Toll Login)</a:t>
            </a:r>
          </a:p>
        </p:txBody>
      </p:sp>
      <p:sp>
        <p:nvSpPr>
          <p:cNvPr id="152" name="Google Shape;152;p15"/>
          <p:cNvSpPr txBox="1"/>
          <p:nvPr/>
        </p:nvSpPr>
        <p:spPr>
          <a:xfrm>
            <a:off x="3618329" y="1752037"/>
            <a:ext cx="4548749" cy="10156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b="1" dirty="0">
                <a:solidFill>
                  <a:srgbClr val="EF6856"/>
                </a:solidFill>
                <a:latin typeface="Comic Sans MS" panose="030F0702030302020204" charset="0"/>
                <a:ea typeface="Arial" panose="020B0604020202020204"/>
                <a:cs typeface="Comic Sans MS" panose="030F0702030302020204" charset="0"/>
                <a:sym typeface="Arial" panose="020B0604020202020204"/>
              </a:rPr>
              <a:t>Allowing the toll plaza field officer  </a:t>
            </a:r>
          </a:p>
          <a:p>
            <a:pPr marL="0" marR="0" lvl="0" indent="0" algn="l" rtl="0">
              <a:spcBef>
                <a:spcPts val="0"/>
              </a:spcBef>
              <a:spcAft>
                <a:spcPts val="0"/>
              </a:spcAft>
              <a:buNone/>
            </a:pPr>
            <a:r>
              <a:rPr lang="en-IN" sz="2000" b="1" dirty="0">
                <a:solidFill>
                  <a:srgbClr val="EF6856"/>
                </a:solidFill>
                <a:latin typeface="Comic Sans MS" panose="030F0702030302020204" charset="0"/>
                <a:ea typeface="Arial" panose="020B0604020202020204"/>
                <a:cs typeface="Comic Sans MS" panose="030F0702030302020204" charset="0"/>
                <a:sym typeface="Arial" panose="020B0604020202020204"/>
              </a:rPr>
              <a:t>to upload images of tires, vehicle and mobile numbers of the owner</a:t>
            </a:r>
          </a:p>
        </p:txBody>
      </p:sp>
      <p:sp>
        <p:nvSpPr>
          <p:cNvPr id="153" name="Google Shape;153;p15"/>
          <p:cNvSpPr txBox="1"/>
          <p:nvPr/>
        </p:nvSpPr>
        <p:spPr>
          <a:xfrm>
            <a:off x="599048" y="5117833"/>
            <a:ext cx="2568467" cy="10134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b="1" dirty="0">
                <a:solidFill>
                  <a:srgbClr val="EF6856"/>
                </a:solidFill>
                <a:latin typeface="Comic Sans MS" panose="030F0702030302020204" charset="0"/>
                <a:ea typeface="Arial" panose="020B0604020202020204"/>
                <a:cs typeface="Comic Sans MS" panose="030F0702030302020204" charset="0"/>
                <a:sym typeface="Arial" panose="020B0604020202020204"/>
              </a:rPr>
              <a:t>Checking the database every fortnight </a:t>
            </a:r>
          </a:p>
        </p:txBody>
      </p:sp>
      <p:sp>
        <p:nvSpPr>
          <p:cNvPr id="154" name="Google Shape;154;p15"/>
          <p:cNvSpPr txBox="1"/>
          <p:nvPr/>
        </p:nvSpPr>
        <p:spPr>
          <a:xfrm>
            <a:off x="4049503" y="5117833"/>
            <a:ext cx="2568467" cy="10156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b="1" dirty="0">
                <a:solidFill>
                  <a:srgbClr val="EF6856"/>
                </a:solidFill>
                <a:latin typeface="Comic Sans MS" panose="030F0702030302020204" charset="0"/>
                <a:ea typeface="Arial" panose="020B0604020202020204"/>
                <a:cs typeface="Comic Sans MS" panose="030F0702030302020204" charset="0"/>
                <a:sym typeface="Arial" panose="020B0604020202020204"/>
              </a:rPr>
              <a:t>Alerting the vehicle owner through SMS</a:t>
            </a:r>
          </a:p>
        </p:txBody>
      </p:sp>
      <p:sp>
        <p:nvSpPr>
          <p:cNvPr id="156" name="Google Shape;156;p15"/>
          <p:cNvSpPr txBox="1"/>
          <p:nvPr/>
        </p:nvSpPr>
        <p:spPr>
          <a:xfrm>
            <a:off x="8857881" y="1756868"/>
            <a:ext cx="2568467" cy="10156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rgbClr val="EF6856"/>
                </a:solidFill>
                <a:latin typeface="Comic Sans MS" panose="030F0702030302020204" charset="0"/>
                <a:ea typeface="Arial" panose="020B0604020202020204"/>
                <a:cs typeface="Comic Sans MS" panose="030F0702030302020204" charset="0"/>
                <a:sym typeface="Arial" panose="020B0604020202020204"/>
              </a:rPr>
              <a:t>Classifying the tire images (through the ML model)</a:t>
            </a:r>
            <a:endParaRPr lang="en-IN" sz="2000" b="1" dirty="0">
              <a:solidFill>
                <a:srgbClr val="EF6856"/>
              </a:solidFill>
              <a:latin typeface="Comic Sans MS" panose="030F0702030302020204" charset="0"/>
              <a:ea typeface="Arial" panose="020B0604020202020204"/>
              <a:cs typeface="Comic Sans MS" panose="030F0702030302020204" charset="0"/>
              <a:sym typeface="Arial" panose="020B0604020202020204"/>
            </a:endParaRPr>
          </a:p>
        </p:txBody>
      </p:sp>
      <p:sp>
        <p:nvSpPr>
          <p:cNvPr id="157" name="Google Shape;157;p15"/>
          <p:cNvSpPr txBox="1"/>
          <p:nvPr/>
        </p:nvSpPr>
        <p:spPr>
          <a:xfrm>
            <a:off x="6902078" y="5117833"/>
            <a:ext cx="3817415" cy="10156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b="1" dirty="0">
                <a:solidFill>
                  <a:srgbClr val="EF6856"/>
                </a:solidFill>
                <a:latin typeface="Comic Sans MS" panose="030F0702030302020204" charset="0"/>
                <a:ea typeface="Arial" panose="020B0604020202020204"/>
                <a:cs typeface="Comic Sans MS" panose="030F0702030302020204" charset="0"/>
                <a:sym typeface="Arial" panose="020B0604020202020204"/>
              </a:rPr>
              <a:t>Storing the images and their conditions along with the vehicle info in the database </a:t>
            </a:r>
          </a:p>
        </p:txBody>
      </p:sp>
      <p:sp>
        <p:nvSpPr>
          <p:cNvPr id="158" name="Google Shape;158;p15"/>
          <p:cNvSpPr/>
          <p:nvPr/>
        </p:nvSpPr>
        <p:spPr>
          <a:xfrm>
            <a:off x="1304474" y="2935733"/>
            <a:ext cx="547687" cy="547687"/>
          </a:xfrm>
          <a:prstGeom prst="ellipse">
            <a:avLst/>
          </a:prstGeom>
          <a:solidFill>
            <a:srgbClr val="EF685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59" name="Google Shape;159;p15"/>
          <p:cNvSpPr/>
          <p:nvPr/>
        </p:nvSpPr>
        <p:spPr>
          <a:xfrm>
            <a:off x="5422274" y="2935733"/>
            <a:ext cx="547687" cy="547687"/>
          </a:xfrm>
          <a:prstGeom prst="ellipse">
            <a:avLst/>
          </a:prstGeom>
          <a:solidFill>
            <a:srgbClr val="6DEB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61" name="Google Shape;161;p15"/>
          <p:cNvSpPr/>
          <p:nvPr/>
        </p:nvSpPr>
        <p:spPr>
          <a:xfrm>
            <a:off x="9902295" y="2935733"/>
            <a:ext cx="547687" cy="547687"/>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62" name="Google Shape;162;p15"/>
          <p:cNvSpPr/>
          <p:nvPr/>
        </p:nvSpPr>
        <p:spPr>
          <a:xfrm>
            <a:off x="1320608" y="4400511"/>
            <a:ext cx="547687" cy="547687"/>
          </a:xfrm>
          <a:prstGeom prst="ellipse">
            <a:avLst/>
          </a:prstGeom>
          <a:solidFill>
            <a:srgbClr val="6DEB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63" name="Google Shape;163;p15"/>
          <p:cNvSpPr/>
          <p:nvPr/>
        </p:nvSpPr>
        <p:spPr>
          <a:xfrm>
            <a:off x="4619679" y="4400511"/>
            <a:ext cx="547687" cy="547687"/>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64" name="Google Shape;164;p15"/>
          <p:cNvSpPr/>
          <p:nvPr/>
        </p:nvSpPr>
        <p:spPr>
          <a:xfrm>
            <a:off x="8263099" y="4400511"/>
            <a:ext cx="547687" cy="547687"/>
          </a:xfrm>
          <a:prstGeom prst="ellipse">
            <a:avLst/>
          </a:prstGeom>
          <a:solidFill>
            <a:srgbClr val="1CACF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6856"/>
        </a:solidFill>
        <a:effectLst/>
      </p:bgPr>
    </p:bg>
    <p:spTree>
      <p:nvGrpSpPr>
        <p:cNvPr id="1" name="Shape 168"/>
        <p:cNvGrpSpPr/>
        <p:nvPr/>
      </p:nvGrpSpPr>
      <p:grpSpPr>
        <a:xfrm>
          <a:off x="0" y="0"/>
          <a:ext cx="0" cy="0"/>
          <a:chOff x="0" y="0"/>
          <a:chExt cx="0" cy="0"/>
        </a:xfrm>
      </p:grpSpPr>
      <p:sp>
        <p:nvSpPr>
          <p:cNvPr id="169" name="Google Shape;169;p16"/>
          <p:cNvSpPr/>
          <p:nvPr/>
        </p:nvSpPr>
        <p:spPr>
          <a:xfrm>
            <a:off x="0" y="3450694"/>
            <a:ext cx="12192001" cy="3444765"/>
          </a:xfrm>
          <a:prstGeom prst="roundRect">
            <a:avLst>
              <a:gd name="adj" fmla="val 0"/>
            </a:avLst>
          </a:prstGeom>
          <a:solidFill>
            <a:srgbClr val="FBC6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70" name="Google Shape;170;p16"/>
          <p:cNvSpPr/>
          <p:nvPr/>
        </p:nvSpPr>
        <p:spPr>
          <a:xfrm>
            <a:off x="1040130" y="2341880"/>
            <a:ext cx="2244090" cy="2954020"/>
          </a:xfrm>
          <a:prstGeom prst="roundRect">
            <a:avLst>
              <a:gd name="adj" fmla="val 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71" name="Google Shape;171;p16"/>
          <p:cNvSpPr/>
          <p:nvPr/>
        </p:nvSpPr>
        <p:spPr>
          <a:xfrm>
            <a:off x="3776211" y="2341624"/>
            <a:ext cx="2130424" cy="2954275"/>
          </a:xfrm>
          <a:prstGeom prst="roundRect">
            <a:avLst>
              <a:gd name="adj" fmla="val 0"/>
            </a:avLst>
          </a:prstGeom>
          <a:solidFill>
            <a:srgbClr val="6DEB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72" name="Google Shape;172;p16"/>
          <p:cNvSpPr/>
          <p:nvPr/>
        </p:nvSpPr>
        <p:spPr>
          <a:xfrm>
            <a:off x="8781588" y="2341625"/>
            <a:ext cx="2130424" cy="2954275"/>
          </a:xfrm>
          <a:prstGeom prst="roundRect">
            <a:avLst>
              <a:gd name="adj" fmla="val 0"/>
            </a:avLst>
          </a:prstGeom>
          <a:solidFill>
            <a:srgbClr val="1CACF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73" name="Google Shape;173;p16"/>
          <p:cNvSpPr/>
          <p:nvPr/>
        </p:nvSpPr>
        <p:spPr>
          <a:xfrm>
            <a:off x="889792" y="5775270"/>
            <a:ext cx="10412413" cy="542925"/>
          </a:xfrm>
          <a:prstGeom prst="rightArrow">
            <a:avLst>
              <a:gd name="adj1" fmla="val 50000"/>
              <a:gd name="adj2" fmla="val 50000"/>
            </a:avLst>
          </a:prstGeom>
          <a:gradFill>
            <a:gsLst>
              <a:gs pos="0">
                <a:srgbClr val="EF6856">
                  <a:alpha val="0"/>
                </a:srgbClr>
              </a:gs>
              <a:gs pos="72000">
                <a:srgbClr val="EF6856"/>
              </a:gs>
              <a:gs pos="100000">
                <a:srgbClr val="EF6856"/>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74" name="Google Shape;174;p16"/>
          <p:cNvSpPr txBox="1"/>
          <p:nvPr/>
        </p:nvSpPr>
        <p:spPr>
          <a:xfrm>
            <a:off x="4831441" y="573187"/>
            <a:ext cx="8500500" cy="708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u="sng" dirty="0">
                <a:solidFill>
                  <a:schemeClr val="lt1"/>
                </a:solidFill>
                <a:latin typeface="Arial" panose="020B0604020202020204"/>
                <a:ea typeface="Arial" panose="020B0604020202020204"/>
                <a:cs typeface="Arial" panose="020B0604020202020204"/>
                <a:sym typeface="Arial" panose="020B0604020202020204"/>
              </a:rPr>
              <a:t>Tech Stack</a:t>
            </a:r>
            <a:endParaRPr sz="4000" b="1" u="sng" dirty="0">
              <a:solidFill>
                <a:schemeClr val="lt1"/>
              </a:solidFill>
              <a:latin typeface="Arial" panose="020B0604020202020204"/>
              <a:ea typeface="Arial" panose="020B0604020202020204"/>
              <a:cs typeface="Arial" panose="020B0604020202020204"/>
              <a:sym typeface="Arial" panose="020B0604020202020204"/>
            </a:endParaRPr>
          </a:p>
        </p:txBody>
      </p:sp>
      <p:sp>
        <p:nvSpPr>
          <p:cNvPr id="175" name="Google Shape;175;p16"/>
          <p:cNvSpPr txBox="1"/>
          <p:nvPr/>
        </p:nvSpPr>
        <p:spPr>
          <a:xfrm>
            <a:off x="1455645" y="2728050"/>
            <a:ext cx="23763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a:solidFill>
                  <a:srgbClr val="EF6856"/>
                </a:solidFill>
                <a:latin typeface="Arial" panose="020B0604020202020204"/>
                <a:ea typeface="Arial" panose="020B0604020202020204"/>
                <a:cs typeface="Arial" panose="020B0604020202020204"/>
                <a:sym typeface="Arial" panose="020B0604020202020204"/>
              </a:rPr>
              <a:t>Frontend</a:t>
            </a:r>
            <a:endParaRPr sz="2800">
              <a:solidFill>
                <a:srgbClr val="EF6856"/>
              </a:solidFill>
              <a:latin typeface="Arial" panose="020B0604020202020204"/>
              <a:ea typeface="Arial" panose="020B0604020202020204"/>
              <a:cs typeface="Arial" panose="020B0604020202020204"/>
              <a:sym typeface="Arial" panose="020B0604020202020204"/>
            </a:endParaRPr>
          </a:p>
        </p:txBody>
      </p:sp>
      <p:sp>
        <p:nvSpPr>
          <p:cNvPr id="176" name="Google Shape;176;p16"/>
          <p:cNvSpPr txBox="1"/>
          <p:nvPr/>
        </p:nvSpPr>
        <p:spPr>
          <a:xfrm>
            <a:off x="3835104" y="2725454"/>
            <a:ext cx="21978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rgbClr val="3F3F3F"/>
                </a:solidFill>
              </a:rPr>
              <a:t>M</a:t>
            </a:r>
            <a:r>
              <a:rPr lang="en-IN" sz="2800" dirty="0" err="1">
                <a:solidFill>
                  <a:srgbClr val="3F3F3F"/>
                </a:solidFill>
              </a:rPr>
              <a:t>iddleware</a:t>
            </a:r>
            <a:endParaRPr sz="2800" dirty="0">
              <a:solidFill>
                <a:srgbClr val="3F3F3F"/>
              </a:solidFill>
              <a:latin typeface="Arial" panose="020B0604020202020204"/>
              <a:ea typeface="Arial" panose="020B0604020202020204"/>
              <a:cs typeface="Arial" panose="020B0604020202020204"/>
              <a:sym typeface="Arial" panose="020B0604020202020204"/>
            </a:endParaRPr>
          </a:p>
        </p:txBody>
      </p:sp>
      <p:sp>
        <p:nvSpPr>
          <p:cNvPr id="177" name="Google Shape;177;p16"/>
          <p:cNvSpPr txBox="1"/>
          <p:nvPr/>
        </p:nvSpPr>
        <p:spPr>
          <a:xfrm>
            <a:off x="9022155" y="2729275"/>
            <a:ext cx="23610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a:solidFill>
                  <a:schemeClr val="lt1"/>
                </a:solidFill>
                <a:latin typeface="Arial" panose="020B0604020202020204"/>
                <a:ea typeface="Arial" panose="020B0604020202020204"/>
                <a:cs typeface="Arial" panose="020B0604020202020204"/>
                <a:sym typeface="Arial" panose="020B0604020202020204"/>
              </a:rPr>
              <a:t>Database</a:t>
            </a:r>
            <a:endParaRPr sz="2800">
              <a:solidFill>
                <a:schemeClr val="lt1"/>
              </a:solidFill>
              <a:latin typeface="Arial" panose="020B0604020202020204"/>
              <a:ea typeface="Arial" panose="020B0604020202020204"/>
              <a:cs typeface="Arial" panose="020B0604020202020204"/>
              <a:sym typeface="Arial" panose="020B0604020202020204"/>
            </a:endParaRPr>
          </a:p>
        </p:txBody>
      </p:sp>
      <p:sp>
        <p:nvSpPr>
          <p:cNvPr id="178" name="Google Shape;178;p16"/>
          <p:cNvSpPr txBox="1"/>
          <p:nvPr/>
        </p:nvSpPr>
        <p:spPr>
          <a:xfrm>
            <a:off x="1290782" y="3805193"/>
            <a:ext cx="1649400" cy="101562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000" b="1" dirty="0">
                <a:solidFill>
                  <a:srgbClr val="595959"/>
                </a:solidFill>
                <a:latin typeface="Arial" panose="020B0604020202020204"/>
                <a:ea typeface="Arial" panose="020B0604020202020204"/>
                <a:cs typeface="Arial" panose="020B0604020202020204"/>
                <a:sym typeface="Arial" panose="020B0604020202020204"/>
              </a:rPr>
              <a:t>React JS, CSS ,</a:t>
            </a:r>
          </a:p>
          <a:p>
            <a:pPr marL="0" marR="0" lvl="0" indent="0" algn="ctr" rtl="0">
              <a:spcBef>
                <a:spcPts val="0"/>
              </a:spcBef>
              <a:spcAft>
                <a:spcPts val="0"/>
              </a:spcAft>
              <a:buNone/>
            </a:pPr>
            <a:r>
              <a:rPr lang="en-IN" sz="2000" b="1" dirty="0">
                <a:solidFill>
                  <a:srgbClr val="595959"/>
                </a:solidFill>
              </a:rPr>
              <a:t>Bootstrap</a:t>
            </a:r>
            <a:endParaRPr lang="en-IN" sz="2000" b="1" dirty="0">
              <a:solidFill>
                <a:srgbClr val="595959"/>
              </a:solidFill>
              <a:latin typeface="Arial" panose="020B0604020202020204"/>
              <a:ea typeface="Arial" panose="020B0604020202020204"/>
              <a:cs typeface="Arial" panose="020B0604020202020204"/>
              <a:sym typeface="Arial" panose="020B0604020202020204"/>
            </a:endParaRPr>
          </a:p>
        </p:txBody>
      </p:sp>
      <p:sp>
        <p:nvSpPr>
          <p:cNvPr id="179" name="Google Shape;179;p16"/>
          <p:cNvSpPr txBox="1"/>
          <p:nvPr/>
        </p:nvSpPr>
        <p:spPr>
          <a:xfrm>
            <a:off x="4055206" y="3809559"/>
            <a:ext cx="1649290" cy="70784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000" b="1" dirty="0">
                <a:solidFill>
                  <a:srgbClr val="3F3F3F"/>
                </a:solidFill>
                <a:latin typeface="Arial" panose="020B0604020202020204"/>
                <a:ea typeface="Arial" panose="020B0604020202020204"/>
                <a:cs typeface="Arial" panose="020B0604020202020204"/>
                <a:sym typeface="Arial" panose="020B0604020202020204"/>
              </a:rPr>
              <a:t>Express J</a:t>
            </a:r>
            <a:r>
              <a:rPr lang="en-IN" sz="2000" b="1" dirty="0">
                <a:solidFill>
                  <a:srgbClr val="3F3F3F"/>
                </a:solidFill>
              </a:rPr>
              <a:t>S</a:t>
            </a:r>
          </a:p>
          <a:p>
            <a:pPr marL="0" marR="0" lvl="0" indent="0" algn="ctr" rtl="0">
              <a:spcBef>
                <a:spcPts val="0"/>
              </a:spcBef>
              <a:spcAft>
                <a:spcPts val="0"/>
              </a:spcAft>
              <a:buNone/>
            </a:pPr>
            <a:r>
              <a:rPr lang="en-IN" sz="2000" b="1" dirty="0">
                <a:solidFill>
                  <a:srgbClr val="3F3F3F"/>
                </a:solidFill>
                <a:latin typeface="Arial" panose="020B0604020202020204"/>
                <a:ea typeface="Arial" panose="020B0604020202020204"/>
                <a:cs typeface="Arial" panose="020B0604020202020204"/>
                <a:sym typeface="Arial" panose="020B0604020202020204"/>
              </a:rPr>
              <a:t>(</a:t>
            </a:r>
            <a:r>
              <a:rPr lang="en-IN" sz="2000" b="1" dirty="0" err="1">
                <a:solidFill>
                  <a:srgbClr val="3F3F3F"/>
                </a:solidFill>
                <a:latin typeface="Arial" panose="020B0604020202020204"/>
                <a:ea typeface="Arial" panose="020B0604020202020204"/>
                <a:cs typeface="Arial" panose="020B0604020202020204"/>
                <a:sym typeface="Arial" panose="020B0604020202020204"/>
              </a:rPr>
              <a:t>nodeJS</a:t>
            </a:r>
            <a:r>
              <a:rPr lang="en-IN" sz="2000" b="1" dirty="0">
                <a:solidFill>
                  <a:srgbClr val="3F3F3F"/>
                </a:solidFill>
                <a:latin typeface="Arial" panose="020B0604020202020204"/>
                <a:ea typeface="Arial" panose="020B0604020202020204"/>
                <a:cs typeface="Arial" panose="020B0604020202020204"/>
                <a:sym typeface="Arial" panose="020B0604020202020204"/>
              </a:rPr>
              <a:t>)</a:t>
            </a:r>
            <a:endParaRPr sz="2000" b="1" dirty="0">
              <a:solidFill>
                <a:srgbClr val="3F3F3F"/>
              </a:solidFill>
              <a:latin typeface="Arial" panose="020B0604020202020204"/>
              <a:ea typeface="Arial" panose="020B0604020202020204"/>
              <a:cs typeface="Arial" panose="020B0604020202020204"/>
              <a:sym typeface="Arial" panose="020B0604020202020204"/>
            </a:endParaRPr>
          </a:p>
        </p:txBody>
      </p:sp>
      <p:sp>
        <p:nvSpPr>
          <p:cNvPr id="180" name="Google Shape;180;p16"/>
          <p:cNvSpPr txBox="1"/>
          <p:nvPr/>
        </p:nvSpPr>
        <p:spPr>
          <a:xfrm>
            <a:off x="9022155" y="3805193"/>
            <a:ext cx="1649290" cy="39878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000" b="1">
                <a:solidFill>
                  <a:schemeClr val="lt1"/>
                </a:solidFill>
                <a:latin typeface="Arial" panose="020B0604020202020204"/>
                <a:ea typeface="Arial" panose="020B0604020202020204"/>
                <a:cs typeface="Arial" panose="020B0604020202020204"/>
                <a:sym typeface="Arial" panose="020B0604020202020204"/>
              </a:rPr>
              <a:t>MongoDB</a:t>
            </a:r>
            <a:endParaRPr sz="2000" b="1">
              <a:solidFill>
                <a:schemeClr val="lt1"/>
              </a:solidFill>
              <a:latin typeface="Arial" panose="020B0604020202020204"/>
              <a:ea typeface="Arial" panose="020B0604020202020204"/>
              <a:cs typeface="Arial" panose="020B0604020202020204"/>
              <a:sym typeface="Arial" panose="020B0604020202020204"/>
            </a:endParaRPr>
          </a:p>
        </p:txBody>
      </p:sp>
      <p:cxnSp>
        <p:nvCxnSpPr>
          <p:cNvPr id="181" name="Google Shape;181;p16"/>
          <p:cNvCxnSpPr/>
          <p:nvPr/>
        </p:nvCxnSpPr>
        <p:spPr>
          <a:xfrm>
            <a:off x="1771650" y="3528219"/>
            <a:ext cx="564356" cy="0"/>
          </a:xfrm>
          <a:prstGeom prst="straightConnector1">
            <a:avLst/>
          </a:prstGeom>
          <a:noFill/>
          <a:ln w="9525" cap="flat" cmpd="sng">
            <a:solidFill>
              <a:srgbClr val="EF6856"/>
            </a:solidFill>
            <a:prstDash val="solid"/>
            <a:miter lim="800000"/>
            <a:headEnd type="none" w="sm" len="sm"/>
            <a:tailEnd type="triangle" w="med" len="med"/>
          </a:ln>
        </p:spPr>
      </p:cxnSp>
      <p:cxnSp>
        <p:nvCxnSpPr>
          <p:cNvPr id="182" name="Google Shape;182;p16"/>
          <p:cNvCxnSpPr/>
          <p:nvPr/>
        </p:nvCxnSpPr>
        <p:spPr>
          <a:xfrm>
            <a:off x="4530408" y="3466425"/>
            <a:ext cx="564356" cy="0"/>
          </a:xfrm>
          <a:prstGeom prst="straightConnector1">
            <a:avLst/>
          </a:prstGeom>
          <a:noFill/>
          <a:ln w="9525" cap="flat" cmpd="sng">
            <a:solidFill>
              <a:srgbClr val="2F122A"/>
            </a:solidFill>
            <a:prstDash val="solid"/>
            <a:miter lim="800000"/>
            <a:headEnd type="none" w="sm" len="sm"/>
            <a:tailEnd type="triangle" w="med" len="med"/>
          </a:ln>
        </p:spPr>
      </p:cxnSp>
      <p:cxnSp>
        <p:nvCxnSpPr>
          <p:cNvPr id="183" name="Google Shape;183;p16"/>
          <p:cNvCxnSpPr/>
          <p:nvPr/>
        </p:nvCxnSpPr>
        <p:spPr>
          <a:xfrm>
            <a:off x="9567862" y="3528219"/>
            <a:ext cx="564356" cy="0"/>
          </a:xfrm>
          <a:prstGeom prst="straightConnector1">
            <a:avLst/>
          </a:prstGeom>
          <a:noFill/>
          <a:ln w="9525" cap="flat" cmpd="sng">
            <a:solidFill>
              <a:schemeClr val="lt1"/>
            </a:solidFill>
            <a:prstDash val="solid"/>
            <a:miter lim="800000"/>
            <a:headEnd type="none" w="sm" len="sm"/>
            <a:tailEnd type="triangle" w="med" len="med"/>
          </a:ln>
        </p:spPr>
      </p:cxnSp>
      <p:sp>
        <p:nvSpPr>
          <p:cNvPr id="2" name="Google Shape;171;p16">
            <a:extLst>
              <a:ext uri="{FF2B5EF4-FFF2-40B4-BE49-F238E27FC236}">
                <a16:creationId xmlns:a16="http://schemas.microsoft.com/office/drawing/2014/main" id="{58EFC89B-ED75-8D6A-A46F-26F6760E2EB1}"/>
              </a:ext>
            </a:extLst>
          </p:cNvPr>
          <p:cNvSpPr/>
          <p:nvPr/>
        </p:nvSpPr>
        <p:spPr>
          <a:xfrm>
            <a:off x="6273471" y="2341624"/>
            <a:ext cx="2130424" cy="2954275"/>
          </a:xfrm>
          <a:prstGeom prst="roundRect">
            <a:avLst>
              <a:gd name="adj" fmla="val 0"/>
            </a:avLst>
          </a:prstGeom>
          <a:solidFill>
            <a:schemeClr val="accent1">
              <a:lumMod val="60000"/>
              <a:lumOff val="4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4" name="Google Shape;176;p16">
            <a:extLst>
              <a:ext uri="{FF2B5EF4-FFF2-40B4-BE49-F238E27FC236}">
                <a16:creationId xmlns:a16="http://schemas.microsoft.com/office/drawing/2014/main" id="{36096B5B-9D51-1E30-C383-3262B06C82C4}"/>
              </a:ext>
            </a:extLst>
          </p:cNvPr>
          <p:cNvSpPr txBox="1"/>
          <p:nvPr/>
        </p:nvSpPr>
        <p:spPr>
          <a:xfrm>
            <a:off x="6514038" y="2725454"/>
            <a:ext cx="21978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rgbClr val="3F3F3F"/>
                </a:solidFill>
              </a:rPr>
              <a:t>Backend</a:t>
            </a:r>
            <a:endParaRPr sz="2800" dirty="0">
              <a:solidFill>
                <a:srgbClr val="3F3F3F"/>
              </a:solidFill>
              <a:latin typeface="Arial" panose="020B0604020202020204"/>
              <a:ea typeface="Arial" panose="020B0604020202020204"/>
              <a:cs typeface="Arial" panose="020B0604020202020204"/>
              <a:sym typeface="Arial" panose="020B0604020202020204"/>
            </a:endParaRPr>
          </a:p>
        </p:txBody>
      </p:sp>
      <p:cxnSp>
        <p:nvCxnSpPr>
          <p:cNvPr id="5" name="Google Shape;182;p16">
            <a:extLst>
              <a:ext uri="{FF2B5EF4-FFF2-40B4-BE49-F238E27FC236}">
                <a16:creationId xmlns:a16="http://schemas.microsoft.com/office/drawing/2014/main" id="{51A5D5F3-9B64-DF23-335F-3A90BEB1AFB6}"/>
              </a:ext>
            </a:extLst>
          </p:cNvPr>
          <p:cNvCxnSpPr/>
          <p:nvPr/>
        </p:nvCxnSpPr>
        <p:spPr>
          <a:xfrm>
            <a:off x="6988315" y="3513298"/>
            <a:ext cx="564356" cy="0"/>
          </a:xfrm>
          <a:prstGeom prst="straightConnector1">
            <a:avLst/>
          </a:prstGeom>
          <a:noFill/>
          <a:ln w="9525" cap="flat" cmpd="sng">
            <a:solidFill>
              <a:srgbClr val="2F122A"/>
            </a:solidFill>
            <a:prstDash val="solid"/>
            <a:miter lim="800000"/>
            <a:headEnd type="none" w="sm" len="sm"/>
            <a:tailEnd type="triangle" w="med" len="med"/>
          </a:ln>
        </p:spPr>
      </p:cxnSp>
      <p:sp>
        <p:nvSpPr>
          <p:cNvPr id="7" name="Google Shape;179;p16">
            <a:extLst>
              <a:ext uri="{FF2B5EF4-FFF2-40B4-BE49-F238E27FC236}">
                <a16:creationId xmlns:a16="http://schemas.microsoft.com/office/drawing/2014/main" id="{0625021C-EA4E-9E28-5AD1-9C2F52E76476}"/>
              </a:ext>
            </a:extLst>
          </p:cNvPr>
          <p:cNvSpPr txBox="1"/>
          <p:nvPr/>
        </p:nvSpPr>
        <p:spPr>
          <a:xfrm>
            <a:off x="6514038" y="3818761"/>
            <a:ext cx="1649290" cy="40006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000" b="1" dirty="0">
                <a:solidFill>
                  <a:srgbClr val="3F3F3F"/>
                </a:solidFill>
                <a:latin typeface="Arial" panose="020B0604020202020204"/>
                <a:ea typeface="Arial" panose="020B0604020202020204"/>
                <a:cs typeface="Arial" panose="020B0604020202020204"/>
                <a:sym typeface="Arial" panose="020B0604020202020204"/>
              </a:rPr>
              <a:t>Flask</a:t>
            </a:r>
            <a:endParaRPr sz="2000" b="1" dirty="0">
              <a:solidFill>
                <a:srgbClr val="3F3F3F"/>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BC660"/>
        </a:solidFill>
        <a:effectLst/>
      </p:bgPr>
    </p:bg>
    <p:spTree>
      <p:nvGrpSpPr>
        <p:cNvPr id="1" name="Shape 193"/>
        <p:cNvGrpSpPr/>
        <p:nvPr/>
      </p:nvGrpSpPr>
      <p:grpSpPr>
        <a:xfrm>
          <a:off x="0" y="0"/>
          <a:ext cx="0" cy="0"/>
          <a:chOff x="0" y="0"/>
          <a:chExt cx="0" cy="0"/>
        </a:xfrm>
      </p:grpSpPr>
      <p:pic>
        <p:nvPicPr>
          <p:cNvPr id="3" name="Picture 2" descr="Copy of T">
            <a:extLst>
              <a:ext uri="{FF2B5EF4-FFF2-40B4-BE49-F238E27FC236}">
                <a16:creationId xmlns:a16="http://schemas.microsoft.com/office/drawing/2014/main" id="{9B601C4A-D6CD-BD00-650B-7A3980C398F6}"/>
              </a:ext>
            </a:extLst>
          </p:cNvPr>
          <p:cNvPicPr>
            <a:picLocks noChangeAspect="1"/>
          </p:cNvPicPr>
          <p:nvPr/>
        </p:nvPicPr>
        <p:blipFill>
          <a:blip r:embed="rId3"/>
          <a:srcRect l="7443" t="-159" r="6323"/>
          <a:stretch>
            <a:fillRect/>
          </a:stretch>
        </p:blipFill>
        <p:spPr>
          <a:xfrm>
            <a:off x="-317" y="0"/>
            <a:ext cx="12192635" cy="68580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pic>
        <p:nvPicPr>
          <p:cNvPr id="200" name="Google Shape;200;p19"/>
          <p:cNvPicPr preferRelativeResize="0"/>
          <p:nvPr/>
        </p:nvPicPr>
        <p:blipFill>
          <a:blip r:embed="rId3"/>
          <a:stretch>
            <a:fillRect/>
          </a:stretch>
        </p:blipFill>
        <p:spPr>
          <a:xfrm>
            <a:off x="0" y="0"/>
            <a:ext cx="12192000" cy="6858000"/>
          </a:xfrm>
          <a:prstGeom prst="rect">
            <a:avLst/>
          </a:prstGeom>
          <a:noFill/>
          <a:ln>
            <a:noFill/>
          </a:ln>
        </p:spPr>
      </p:pic>
      <p:sp>
        <p:nvSpPr>
          <p:cNvPr id="2" name="TextBox 1">
            <a:extLst>
              <a:ext uri="{FF2B5EF4-FFF2-40B4-BE49-F238E27FC236}">
                <a16:creationId xmlns:a16="http://schemas.microsoft.com/office/drawing/2014/main" id="{4E724BC4-5521-2175-ABE5-D8F5A15E0B5A}"/>
              </a:ext>
            </a:extLst>
          </p:cNvPr>
          <p:cNvSpPr txBox="1"/>
          <p:nvPr/>
        </p:nvSpPr>
        <p:spPr>
          <a:xfrm>
            <a:off x="7737233" y="5009661"/>
            <a:ext cx="1422398" cy="400110"/>
          </a:xfrm>
          <a:prstGeom prst="rect">
            <a:avLst/>
          </a:prstGeom>
          <a:noFill/>
        </p:spPr>
        <p:txBody>
          <a:bodyPr wrap="square" rtlCol="0">
            <a:spAutoFit/>
          </a:bodyPr>
          <a:lstStyle/>
          <a:p>
            <a:r>
              <a:rPr lang="en-US" sz="2000" b="1" dirty="0"/>
              <a:t>(Backend)</a:t>
            </a:r>
            <a:endParaRPr lang="en-IN" sz="20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BC660"/>
        </a:solidFill>
        <a:effectLst/>
      </p:bgPr>
    </p:bg>
    <p:spTree>
      <p:nvGrpSpPr>
        <p:cNvPr id="1" name="Shape 187"/>
        <p:cNvGrpSpPr/>
        <p:nvPr/>
      </p:nvGrpSpPr>
      <p:grpSpPr>
        <a:xfrm>
          <a:off x="0" y="0"/>
          <a:ext cx="0" cy="0"/>
          <a:chOff x="0" y="0"/>
          <a:chExt cx="0" cy="0"/>
        </a:xfrm>
      </p:grpSpPr>
      <p:sp>
        <p:nvSpPr>
          <p:cNvPr id="4" name="Text Box 3"/>
          <p:cNvSpPr txBox="1"/>
          <p:nvPr/>
        </p:nvSpPr>
        <p:spPr>
          <a:xfrm>
            <a:off x="1242403" y="261421"/>
            <a:ext cx="3648075" cy="461665"/>
          </a:xfrm>
          <a:prstGeom prst="rect">
            <a:avLst/>
          </a:prstGeom>
          <a:noFill/>
        </p:spPr>
        <p:txBody>
          <a:bodyPr wrap="square" rtlCol="0">
            <a:spAutoFit/>
          </a:bodyPr>
          <a:lstStyle/>
          <a:p>
            <a:r>
              <a:rPr lang="en-IN" altLang="en-US" sz="2400" dirty="0">
                <a:latin typeface="Comic Sans MS" panose="030F0702030302020204" charset="0"/>
                <a:cs typeface="Comic Sans MS" panose="030F0702030302020204" charset="0"/>
              </a:rPr>
              <a:t>User Upload Interface </a:t>
            </a:r>
          </a:p>
        </p:txBody>
      </p:sp>
      <p:sp>
        <p:nvSpPr>
          <p:cNvPr id="5" name="Text Box 4"/>
          <p:cNvSpPr txBox="1"/>
          <p:nvPr/>
        </p:nvSpPr>
        <p:spPr>
          <a:xfrm>
            <a:off x="7093584" y="219809"/>
            <a:ext cx="3793490" cy="461665"/>
          </a:xfrm>
          <a:prstGeom prst="rect">
            <a:avLst/>
          </a:prstGeom>
          <a:noFill/>
        </p:spPr>
        <p:txBody>
          <a:bodyPr wrap="square" rtlCol="0">
            <a:spAutoFit/>
          </a:bodyPr>
          <a:lstStyle/>
          <a:p>
            <a:r>
              <a:rPr lang="en-IN" altLang="en-US" sz="2400" dirty="0">
                <a:latin typeface="Comic Sans MS" panose="030F0702030302020204" charset="0"/>
                <a:cs typeface="Comic Sans MS" panose="030F0702030302020204" charset="0"/>
              </a:rPr>
              <a:t>User Upload Results</a:t>
            </a:r>
          </a:p>
        </p:txBody>
      </p:sp>
      <p:pic>
        <p:nvPicPr>
          <p:cNvPr id="7" name="Picture 6">
            <a:extLst>
              <a:ext uri="{FF2B5EF4-FFF2-40B4-BE49-F238E27FC236}">
                <a16:creationId xmlns:a16="http://schemas.microsoft.com/office/drawing/2014/main" id="{04E46026-478B-3F69-5F20-B7E5335B2364}"/>
              </a:ext>
            </a:extLst>
          </p:cNvPr>
          <p:cNvPicPr>
            <a:picLocks noChangeAspect="1"/>
          </p:cNvPicPr>
          <p:nvPr/>
        </p:nvPicPr>
        <p:blipFill>
          <a:blip r:embed="rId3"/>
          <a:stretch>
            <a:fillRect/>
          </a:stretch>
        </p:blipFill>
        <p:spPr>
          <a:xfrm>
            <a:off x="670608" y="811828"/>
            <a:ext cx="4613911" cy="2617172"/>
          </a:xfrm>
          <a:prstGeom prst="rect">
            <a:avLst/>
          </a:prstGeom>
        </p:spPr>
      </p:pic>
      <p:pic>
        <p:nvPicPr>
          <p:cNvPr id="9" name="Picture 8">
            <a:extLst>
              <a:ext uri="{FF2B5EF4-FFF2-40B4-BE49-F238E27FC236}">
                <a16:creationId xmlns:a16="http://schemas.microsoft.com/office/drawing/2014/main" id="{09FBBBC3-89E9-C389-AE0B-5478B7115CB3}"/>
              </a:ext>
            </a:extLst>
          </p:cNvPr>
          <p:cNvPicPr>
            <a:picLocks noChangeAspect="1"/>
          </p:cNvPicPr>
          <p:nvPr/>
        </p:nvPicPr>
        <p:blipFill>
          <a:blip r:embed="rId4"/>
          <a:stretch>
            <a:fillRect/>
          </a:stretch>
        </p:blipFill>
        <p:spPr>
          <a:xfrm>
            <a:off x="6432063" y="781139"/>
            <a:ext cx="4884616" cy="2617172"/>
          </a:xfrm>
          <a:prstGeom prst="rect">
            <a:avLst/>
          </a:prstGeom>
        </p:spPr>
      </p:pic>
      <p:sp>
        <p:nvSpPr>
          <p:cNvPr id="12" name="Text Box 3">
            <a:extLst>
              <a:ext uri="{FF2B5EF4-FFF2-40B4-BE49-F238E27FC236}">
                <a16:creationId xmlns:a16="http://schemas.microsoft.com/office/drawing/2014/main" id="{D4797FFA-81AA-12FA-83EC-7FBFB0BA9DA2}"/>
              </a:ext>
            </a:extLst>
          </p:cNvPr>
          <p:cNvSpPr txBox="1"/>
          <p:nvPr/>
        </p:nvSpPr>
        <p:spPr>
          <a:xfrm>
            <a:off x="833095" y="3943439"/>
            <a:ext cx="5434843" cy="461665"/>
          </a:xfrm>
          <a:prstGeom prst="rect">
            <a:avLst/>
          </a:prstGeom>
          <a:noFill/>
        </p:spPr>
        <p:txBody>
          <a:bodyPr wrap="square" rtlCol="0">
            <a:spAutoFit/>
          </a:bodyPr>
          <a:lstStyle/>
          <a:p>
            <a:r>
              <a:rPr lang="en-IN" altLang="en-US" sz="2400" dirty="0">
                <a:latin typeface="Comic Sans MS" panose="030F0702030302020204" charset="0"/>
                <a:cs typeface="Comic Sans MS" panose="030F0702030302020204" charset="0"/>
              </a:rPr>
              <a:t>User </a:t>
            </a:r>
            <a:r>
              <a:rPr lang="en-IN" altLang="en-US" sz="2400" dirty="0" err="1">
                <a:latin typeface="Comic Sans MS" panose="030F0702030302020204" charset="0"/>
                <a:cs typeface="Comic Sans MS" panose="030F0702030302020204" charset="0"/>
              </a:rPr>
              <a:t>CheckDetails</a:t>
            </a:r>
            <a:r>
              <a:rPr lang="en-IN" altLang="en-US" sz="2400" dirty="0">
                <a:latin typeface="Comic Sans MS" panose="030F0702030302020204" charset="0"/>
                <a:cs typeface="Comic Sans MS" panose="030F0702030302020204" charset="0"/>
              </a:rPr>
              <a:t> Interface </a:t>
            </a:r>
          </a:p>
        </p:txBody>
      </p:sp>
      <p:sp>
        <p:nvSpPr>
          <p:cNvPr id="13" name="Text Box 3">
            <a:extLst>
              <a:ext uri="{FF2B5EF4-FFF2-40B4-BE49-F238E27FC236}">
                <a16:creationId xmlns:a16="http://schemas.microsoft.com/office/drawing/2014/main" id="{391A4FB7-D57C-E3F2-D10E-C1B6E3342921}"/>
              </a:ext>
            </a:extLst>
          </p:cNvPr>
          <p:cNvSpPr txBox="1"/>
          <p:nvPr/>
        </p:nvSpPr>
        <p:spPr>
          <a:xfrm>
            <a:off x="6997407" y="3943440"/>
            <a:ext cx="4632644" cy="461665"/>
          </a:xfrm>
          <a:prstGeom prst="rect">
            <a:avLst/>
          </a:prstGeom>
          <a:noFill/>
        </p:spPr>
        <p:txBody>
          <a:bodyPr wrap="square" rtlCol="0">
            <a:spAutoFit/>
          </a:bodyPr>
          <a:lstStyle/>
          <a:p>
            <a:r>
              <a:rPr lang="en-IN" altLang="en-US" sz="2400" dirty="0">
                <a:latin typeface="Comic Sans MS" panose="030F0702030302020204" charset="0"/>
                <a:cs typeface="Comic Sans MS" panose="030F0702030302020204" charset="0"/>
              </a:rPr>
              <a:t>User </a:t>
            </a:r>
            <a:r>
              <a:rPr lang="en-IN" altLang="en-US" sz="2400" dirty="0" err="1">
                <a:latin typeface="Comic Sans MS" panose="030F0702030302020204" charset="0"/>
                <a:cs typeface="Comic Sans MS" panose="030F0702030302020204" charset="0"/>
              </a:rPr>
              <a:t>CheckDetails</a:t>
            </a:r>
            <a:r>
              <a:rPr lang="en-IN" altLang="en-US" sz="2400" dirty="0">
                <a:latin typeface="Comic Sans MS" panose="030F0702030302020204" charset="0"/>
                <a:cs typeface="Comic Sans MS" panose="030F0702030302020204" charset="0"/>
              </a:rPr>
              <a:t> Result </a:t>
            </a:r>
          </a:p>
        </p:txBody>
      </p:sp>
      <p:pic>
        <p:nvPicPr>
          <p:cNvPr id="15" name="Picture 14">
            <a:extLst>
              <a:ext uri="{FF2B5EF4-FFF2-40B4-BE49-F238E27FC236}">
                <a16:creationId xmlns:a16="http://schemas.microsoft.com/office/drawing/2014/main" id="{0DB502AD-D0E4-E757-BB76-21BEEB466FD5}"/>
              </a:ext>
            </a:extLst>
          </p:cNvPr>
          <p:cNvPicPr>
            <a:picLocks noChangeAspect="1"/>
          </p:cNvPicPr>
          <p:nvPr/>
        </p:nvPicPr>
        <p:blipFill>
          <a:blip r:embed="rId5"/>
          <a:stretch>
            <a:fillRect/>
          </a:stretch>
        </p:blipFill>
        <p:spPr>
          <a:xfrm>
            <a:off x="670607" y="4493846"/>
            <a:ext cx="4613911" cy="2032000"/>
          </a:xfrm>
          <a:prstGeom prst="rect">
            <a:avLst/>
          </a:prstGeom>
        </p:spPr>
      </p:pic>
      <p:pic>
        <p:nvPicPr>
          <p:cNvPr id="17" name="Picture 16">
            <a:extLst>
              <a:ext uri="{FF2B5EF4-FFF2-40B4-BE49-F238E27FC236}">
                <a16:creationId xmlns:a16="http://schemas.microsoft.com/office/drawing/2014/main" id="{80927DE9-2F3C-E40A-F818-CA4E20B96996}"/>
              </a:ext>
            </a:extLst>
          </p:cNvPr>
          <p:cNvPicPr>
            <a:picLocks noChangeAspect="1"/>
          </p:cNvPicPr>
          <p:nvPr/>
        </p:nvPicPr>
        <p:blipFill>
          <a:blip r:embed="rId6"/>
          <a:stretch>
            <a:fillRect/>
          </a:stretch>
        </p:blipFill>
        <p:spPr>
          <a:xfrm>
            <a:off x="6732957" y="4493846"/>
            <a:ext cx="4282828" cy="2032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BC660"/>
        </a:solidFill>
        <a:effectLst/>
      </p:bgPr>
    </p:bg>
    <p:spTree>
      <p:nvGrpSpPr>
        <p:cNvPr id="1" name="Shape 187">
          <a:extLst>
            <a:ext uri="{FF2B5EF4-FFF2-40B4-BE49-F238E27FC236}">
              <a16:creationId xmlns:a16="http://schemas.microsoft.com/office/drawing/2014/main" id="{908B1E24-C2C9-C2EB-997C-225C1D9723B1}"/>
            </a:ext>
          </a:extLst>
        </p:cNvPr>
        <p:cNvGrpSpPr/>
        <p:nvPr/>
      </p:nvGrpSpPr>
      <p:grpSpPr>
        <a:xfrm>
          <a:off x="0" y="0"/>
          <a:ext cx="0" cy="0"/>
          <a:chOff x="0" y="0"/>
          <a:chExt cx="0" cy="0"/>
        </a:xfrm>
      </p:grpSpPr>
      <p:sp>
        <p:nvSpPr>
          <p:cNvPr id="4" name="Text Box 3">
            <a:extLst>
              <a:ext uri="{FF2B5EF4-FFF2-40B4-BE49-F238E27FC236}">
                <a16:creationId xmlns:a16="http://schemas.microsoft.com/office/drawing/2014/main" id="{9B414F0D-A03C-8E19-CC46-5C745F976ABD}"/>
              </a:ext>
            </a:extLst>
          </p:cNvPr>
          <p:cNvSpPr txBox="1"/>
          <p:nvPr/>
        </p:nvSpPr>
        <p:spPr>
          <a:xfrm>
            <a:off x="835147" y="165099"/>
            <a:ext cx="4613910" cy="461665"/>
          </a:xfrm>
          <a:prstGeom prst="rect">
            <a:avLst/>
          </a:prstGeom>
          <a:noFill/>
        </p:spPr>
        <p:txBody>
          <a:bodyPr wrap="square" rtlCol="0">
            <a:spAutoFit/>
          </a:bodyPr>
          <a:lstStyle/>
          <a:p>
            <a:r>
              <a:rPr lang="en-IN" altLang="en-US" sz="2400" dirty="0">
                <a:latin typeface="Comic Sans MS" panose="030F0702030302020204" charset="0"/>
                <a:cs typeface="Comic Sans MS" panose="030F0702030302020204" charset="0"/>
              </a:rPr>
              <a:t>Toll Officer Upload Interface</a:t>
            </a:r>
          </a:p>
        </p:txBody>
      </p:sp>
      <p:sp>
        <p:nvSpPr>
          <p:cNvPr id="5" name="Text Box 4">
            <a:extLst>
              <a:ext uri="{FF2B5EF4-FFF2-40B4-BE49-F238E27FC236}">
                <a16:creationId xmlns:a16="http://schemas.microsoft.com/office/drawing/2014/main" id="{3B349F10-34B4-3909-E19B-D954BEF35C36}"/>
              </a:ext>
            </a:extLst>
          </p:cNvPr>
          <p:cNvSpPr txBox="1"/>
          <p:nvPr/>
        </p:nvSpPr>
        <p:spPr>
          <a:xfrm>
            <a:off x="879548" y="3803639"/>
            <a:ext cx="4871769" cy="461665"/>
          </a:xfrm>
          <a:prstGeom prst="rect">
            <a:avLst/>
          </a:prstGeom>
          <a:noFill/>
        </p:spPr>
        <p:txBody>
          <a:bodyPr wrap="square" rtlCol="0">
            <a:spAutoFit/>
          </a:bodyPr>
          <a:lstStyle/>
          <a:p>
            <a:r>
              <a:rPr lang="en-IN" altLang="en-US" sz="2400" dirty="0">
                <a:latin typeface="Comic Sans MS" panose="030F0702030302020204" charset="0"/>
                <a:cs typeface="Comic Sans MS" panose="030F0702030302020204" charset="0"/>
              </a:rPr>
              <a:t>Toll </a:t>
            </a:r>
            <a:r>
              <a:rPr lang="en-IN" altLang="en-US" sz="2400" dirty="0" err="1">
                <a:latin typeface="Comic Sans MS" panose="030F0702030302020204" charset="0"/>
                <a:cs typeface="Comic Sans MS" panose="030F0702030302020204" charset="0"/>
              </a:rPr>
              <a:t>CheckRecords</a:t>
            </a:r>
            <a:r>
              <a:rPr lang="en-IN" altLang="en-US" sz="2400" dirty="0">
                <a:latin typeface="Comic Sans MS" panose="030F0702030302020204" charset="0"/>
                <a:cs typeface="Comic Sans MS" panose="030F0702030302020204" charset="0"/>
              </a:rPr>
              <a:t> Interface</a:t>
            </a:r>
          </a:p>
        </p:txBody>
      </p:sp>
      <p:pic>
        <p:nvPicPr>
          <p:cNvPr id="7" name="Picture 6">
            <a:extLst>
              <a:ext uri="{FF2B5EF4-FFF2-40B4-BE49-F238E27FC236}">
                <a16:creationId xmlns:a16="http://schemas.microsoft.com/office/drawing/2014/main" id="{564034AA-611E-F1FA-C7D5-A5E83C3426F5}"/>
              </a:ext>
            </a:extLst>
          </p:cNvPr>
          <p:cNvPicPr>
            <a:picLocks noChangeAspect="1"/>
          </p:cNvPicPr>
          <p:nvPr/>
        </p:nvPicPr>
        <p:blipFill>
          <a:blip r:embed="rId3"/>
          <a:stretch>
            <a:fillRect/>
          </a:stretch>
        </p:blipFill>
        <p:spPr>
          <a:xfrm>
            <a:off x="1499479" y="773366"/>
            <a:ext cx="3285246" cy="2552700"/>
          </a:xfrm>
          <a:prstGeom prst="rect">
            <a:avLst/>
          </a:prstGeom>
        </p:spPr>
      </p:pic>
      <p:pic>
        <p:nvPicPr>
          <p:cNvPr id="9" name="Picture 8">
            <a:extLst>
              <a:ext uri="{FF2B5EF4-FFF2-40B4-BE49-F238E27FC236}">
                <a16:creationId xmlns:a16="http://schemas.microsoft.com/office/drawing/2014/main" id="{7D53E12B-04AD-255F-07BD-DE193C10CFDE}"/>
              </a:ext>
            </a:extLst>
          </p:cNvPr>
          <p:cNvPicPr>
            <a:picLocks noChangeAspect="1"/>
          </p:cNvPicPr>
          <p:nvPr/>
        </p:nvPicPr>
        <p:blipFill>
          <a:blip r:embed="rId4"/>
          <a:stretch>
            <a:fillRect/>
          </a:stretch>
        </p:blipFill>
        <p:spPr>
          <a:xfrm>
            <a:off x="7234293" y="773365"/>
            <a:ext cx="3184434" cy="2552701"/>
          </a:xfrm>
          <a:prstGeom prst="rect">
            <a:avLst/>
          </a:prstGeom>
        </p:spPr>
      </p:pic>
      <p:sp>
        <p:nvSpPr>
          <p:cNvPr id="10" name="Text Box 3">
            <a:extLst>
              <a:ext uri="{FF2B5EF4-FFF2-40B4-BE49-F238E27FC236}">
                <a16:creationId xmlns:a16="http://schemas.microsoft.com/office/drawing/2014/main" id="{E0113A88-54E9-6D8C-FD3D-214A36B20FF3}"/>
              </a:ext>
            </a:extLst>
          </p:cNvPr>
          <p:cNvSpPr txBox="1"/>
          <p:nvPr/>
        </p:nvSpPr>
        <p:spPr>
          <a:xfrm>
            <a:off x="6760194" y="191144"/>
            <a:ext cx="4613910" cy="461665"/>
          </a:xfrm>
          <a:prstGeom prst="rect">
            <a:avLst/>
          </a:prstGeom>
          <a:noFill/>
        </p:spPr>
        <p:txBody>
          <a:bodyPr wrap="square" rtlCol="0">
            <a:spAutoFit/>
          </a:bodyPr>
          <a:lstStyle/>
          <a:p>
            <a:r>
              <a:rPr lang="en-IN" altLang="en-US" sz="2400" dirty="0">
                <a:latin typeface="Comic Sans MS" panose="030F0702030302020204" charset="0"/>
                <a:cs typeface="Comic Sans MS" panose="030F0702030302020204" charset="0"/>
              </a:rPr>
              <a:t>Toll Officer Upload Result</a:t>
            </a:r>
          </a:p>
        </p:txBody>
      </p:sp>
      <p:pic>
        <p:nvPicPr>
          <p:cNvPr id="12" name="Picture 11">
            <a:extLst>
              <a:ext uri="{FF2B5EF4-FFF2-40B4-BE49-F238E27FC236}">
                <a16:creationId xmlns:a16="http://schemas.microsoft.com/office/drawing/2014/main" id="{5C829476-C693-009C-8571-D24C54001822}"/>
              </a:ext>
            </a:extLst>
          </p:cNvPr>
          <p:cNvPicPr>
            <a:picLocks noChangeAspect="1"/>
          </p:cNvPicPr>
          <p:nvPr/>
        </p:nvPicPr>
        <p:blipFill>
          <a:blip r:embed="rId5"/>
          <a:stretch>
            <a:fillRect/>
          </a:stretch>
        </p:blipFill>
        <p:spPr>
          <a:xfrm>
            <a:off x="7748984" y="1518129"/>
            <a:ext cx="652557" cy="100027"/>
          </a:xfrm>
          <a:prstGeom prst="rect">
            <a:avLst/>
          </a:prstGeom>
        </p:spPr>
      </p:pic>
      <p:pic>
        <p:nvPicPr>
          <p:cNvPr id="14" name="Picture 13">
            <a:extLst>
              <a:ext uri="{FF2B5EF4-FFF2-40B4-BE49-F238E27FC236}">
                <a16:creationId xmlns:a16="http://schemas.microsoft.com/office/drawing/2014/main" id="{85AD0DEA-E924-8863-0BBE-D4C3377FA912}"/>
              </a:ext>
            </a:extLst>
          </p:cNvPr>
          <p:cNvPicPr>
            <a:picLocks noChangeAspect="1"/>
          </p:cNvPicPr>
          <p:nvPr/>
        </p:nvPicPr>
        <p:blipFill>
          <a:blip r:embed="rId6"/>
          <a:stretch>
            <a:fillRect/>
          </a:stretch>
        </p:blipFill>
        <p:spPr>
          <a:xfrm>
            <a:off x="7718025" y="1893037"/>
            <a:ext cx="714473" cy="123767"/>
          </a:xfrm>
          <a:prstGeom prst="rect">
            <a:avLst/>
          </a:prstGeom>
        </p:spPr>
      </p:pic>
      <p:pic>
        <p:nvPicPr>
          <p:cNvPr id="16" name="Picture 15">
            <a:extLst>
              <a:ext uri="{FF2B5EF4-FFF2-40B4-BE49-F238E27FC236}">
                <a16:creationId xmlns:a16="http://schemas.microsoft.com/office/drawing/2014/main" id="{FE611E89-7EB8-7C51-0DF8-3A8A6FEE7620}"/>
              </a:ext>
            </a:extLst>
          </p:cNvPr>
          <p:cNvPicPr>
            <a:picLocks noChangeAspect="1"/>
          </p:cNvPicPr>
          <p:nvPr/>
        </p:nvPicPr>
        <p:blipFill>
          <a:blip r:embed="rId7"/>
          <a:stretch>
            <a:fillRect/>
          </a:stretch>
        </p:blipFill>
        <p:spPr>
          <a:xfrm>
            <a:off x="7718025" y="2221387"/>
            <a:ext cx="1185338" cy="141533"/>
          </a:xfrm>
          <a:prstGeom prst="rect">
            <a:avLst/>
          </a:prstGeom>
        </p:spPr>
      </p:pic>
      <p:sp>
        <p:nvSpPr>
          <p:cNvPr id="17" name="Text Box 4">
            <a:extLst>
              <a:ext uri="{FF2B5EF4-FFF2-40B4-BE49-F238E27FC236}">
                <a16:creationId xmlns:a16="http://schemas.microsoft.com/office/drawing/2014/main" id="{DE2B2ECC-E9E6-92A4-C3E4-133F79A4012E}"/>
              </a:ext>
            </a:extLst>
          </p:cNvPr>
          <p:cNvSpPr txBox="1"/>
          <p:nvPr/>
        </p:nvSpPr>
        <p:spPr>
          <a:xfrm>
            <a:off x="7163048" y="3803640"/>
            <a:ext cx="4871769" cy="461665"/>
          </a:xfrm>
          <a:prstGeom prst="rect">
            <a:avLst/>
          </a:prstGeom>
          <a:noFill/>
        </p:spPr>
        <p:txBody>
          <a:bodyPr wrap="square" rtlCol="0">
            <a:spAutoFit/>
          </a:bodyPr>
          <a:lstStyle/>
          <a:p>
            <a:r>
              <a:rPr lang="en-IN" altLang="en-US" sz="2400" dirty="0">
                <a:latin typeface="Comic Sans MS" panose="030F0702030302020204" charset="0"/>
                <a:cs typeface="Comic Sans MS" panose="030F0702030302020204" charset="0"/>
              </a:rPr>
              <a:t>Toll </a:t>
            </a:r>
            <a:r>
              <a:rPr lang="en-IN" altLang="en-US" sz="2400" dirty="0" err="1">
                <a:latin typeface="Comic Sans MS" panose="030F0702030302020204" charset="0"/>
                <a:cs typeface="Comic Sans MS" panose="030F0702030302020204" charset="0"/>
              </a:rPr>
              <a:t>CheckRecords</a:t>
            </a:r>
            <a:r>
              <a:rPr lang="en-IN" altLang="en-US" sz="2400" dirty="0">
                <a:latin typeface="Comic Sans MS" panose="030F0702030302020204" charset="0"/>
                <a:cs typeface="Comic Sans MS" panose="030F0702030302020204" charset="0"/>
              </a:rPr>
              <a:t> Result</a:t>
            </a:r>
          </a:p>
        </p:txBody>
      </p:sp>
      <p:pic>
        <p:nvPicPr>
          <p:cNvPr id="19" name="Picture 18">
            <a:extLst>
              <a:ext uri="{FF2B5EF4-FFF2-40B4-BE49-F238E27FC236}">
                <a16:creationId xmlns:a16="http://schemas.microsoft.com/office/drawing/2014/main" id="{1D312258-474A-DD16-3A42-C79BD699ADA9}"/>
              </a:ext>
            </a:extLst>
          </p:cNvPr>
          <p:cNvPicPr>
            <a:picLocks noChangeAspect="1"/>
          </p:cNvPicPr>
          <p:nvPr/>
        </p:nvPicPr>
        <p:blipFill>
          <a:blip r:embed="rId8"/>
          <a:stretch>
            <a:fillRect/>
          </a:stretch>
        </p:blipFill>
        <p:spPr>
          <a:xfrm>
            <a:off x="879548" y="4411906"/>
            <a:ext cx="4525108" cy="2280995"/>
          </a:xfrm>
          <a:prstGeom prst="rect">
            <a:avLst/>
          </a:prstGeom>
        </p:spPr>
      </p:pic>
      <p:pic>
        <p:nvPicPr>
          <p:cNvPr id="21" name="Picture 20">
            <a:extLst>
              <a:ext uri="{FF2B5EF4-FFF2-40B4-BE49-F238E27FC236}">
                <a16:creationId xmlns:a16="http://schemas.microsoft.com/office/drawing/2014/main" id="{38361FAD-42C7-9695-D850-C78FE807B39F}"/>
              </a:ext>
            </a:extLst>
          </p:cNvPr>
          <p:cNvPicPr>
            <a:picLocks noChangeAspect="1"/>
          </p:cNvPicPr>
          <p:nvPr/>
        </p:nvPicPr>
        <p:blipFill>
          <a:blip r:embed="rId9"/>
          <a:stretch>
            <a:fillRect/>
          </a:stretch>
        </p:blipFill>
        <p:spPr>
          <a:xfrm>
            <a:off x="6851041" y="4409644"/>
            <a:ext cx="4132632" cy="2283257"/>
          </a:xfrm>
          <a:prstGeom prst="rect">
            <a:avLst/>
          </a:prstGeom>
        </p:spPr>
      </p:pic>
    </p:spTree>
    <p:extLst>
      <p:ext uri="{BB962C8B-B14F-4D97-AF65-F5344CB8AC3E}">
        <p14:creationId xmlns:p14="http://schemas.microsoft.com/office/powerpoint/2010/main" val="297164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BC660"/>
        </a:solidFill>
        <a:effectLst/>
      </p:bgPr>
    </p:bg>
    <p:spTree>
      <p:nvGrpSpPr>
        <p:cNvPr id="1" name="Shape 187">
          <a:extLst>
            <a:ext uri="{FF2B5EF4-FFF2-40B4-BE49-F238E27FC236}">
              <a16:creationId xmlns:a16="http://schemas.microsoft.com/office/drawing/2014/main" id="{E1E371AA-1F39-626C-F3E7-04E712D8984F}"/>
            </a:ext>
          </a:extLst>
        </p:cNvPr>
        <p:cNvGrpSpPr/>
        <p:nvPr/>
      </p:nvGrpSpPr>
      <p:grpSpPr>
        <a:xfrm>
          <a:off x="0" y="0"/>
          <a:ext cx="0" cy="0"/>
          <a:chOff x="0" y="0"/>
          <a:chExt cx="0" cy="0"/>
        </a:xfrm>
      </p:grpSpPr>
      <p:sp>
        <p:nvSpPr>
          <p:cNvPr id="4" name="Text Box 3">
            <a:extLst>
              <a:ext uri="{FF2B5EF4-FFF2-40B4-BE49-F238E27FC236}">
                <a16:creationId xmlns:a16="http://schemas.microsoft.com/office/drawing/2014/main" id="{524B05EA-04F4-0BE3-E7A4-1823E494E2F7}"/>
              </a:ext>
            </a:extLst>
          </p:cNvPr>
          <p:cNvSpPr txBox="1"/>
          <p:nvPr/>
        </p:nvSpPr>
        <p:spPr>
          <a:xfrm>
            <a:off x="1220910" y="845037"/>
            <a:ext cx="4613910" cy="1200329"/>
          </a:xfrm>
          <a:prstGeom prst="rect">
            <a:avLst/>
          </a:prstGeom>
          <a:noFill/>
        </p:spPr>
        <p:txBody>
          <a:bodyPr wrap="square" rtlCol="0">
            <a:spAutoFit/>
          </a:bodyPr>
          <a:lstStyle/>
          <a:p>
            <a:r>
              <a:rPr lang="en-US" altLang="en-US" sz="2400" dirty="0">
                <a:latin typeface="Comic Sans MS" panose="030F0702030302020204" charset="0"/>
                <a:cs typeface="Comic Sans MS" panose="030F0702030302020204" charset="0"/>
              </a:rPr>
              <a:t>SMS Alert to the vehicle owner after image upload at Toll Plaza</a:t>
            </a:r>
            <a:endParaRPr lang="en-IN" altLang="en-US" sz="2400" dirty="0">
              <a:latin typeface="Comic Sans MS" panose="030F0702030302020204" charset="0"/>
              <a:cs typeface="Comic Sans MS" panose="030F0702030302020204" charset="0"/>
            </a:endParaRPr>
          </a:p>
        </p:txBody>
      </p:sp>
      <p:pic>
        <p:nvPicPr>
          <p:cNvPr id="3" name="Picture 2">
            <a:extLst>
              <a:ext uri="{FF2B5EF4-FFF2-40B4-BE49-F238E27FC236}">
                <a16:creationId xmlns:a16="http://schemas.microsoft.com/office/drawing/2014/main" id="{4C98B2FA-8C37-D1BF-6B84-AC8C985B9BC0}"/>
              </a:ext>
            </a:extLst>
          </p:cNvPr>
          <p:cNvPicPr>
            <a:picLocks noChangeAspect="1"/>
          </p:cNvPicPr>
          <p:nvPr/>
        </p:nvPicPr>
        <p:blipFill>
          <a:blip r:embed="rId3"/>
          <a:stretch>
            <a:fillRect/>
          </a:stretch>
        </p:blipFill>
        <p:spPr>
          <a:xfrm>
            <a:off x="1031388" y="2391630"/>
            <a:ext cx="4613910" cy="2883756"/>
          </a:xfrm>
          <a:prstGeom prst="rect">
            <a:avLst/>
          </a:prstGeom>
        </p:spPr>
      </p:pic>
      <p:sp>
        <p:nvSpPr>
          <p:cNvPr id="6" name="Text Box 3">
            <a:extLst>
              <a:ext uri="{FF2B5EF4-FFF2-40B4-BE49-F238E27FC236}">
                <a16:creationId xmlns:a16="http://schemas.microsoft.com/office/drawing/2014/main" id="{B19740F4-1147-325F-B325-502AAE560755}"/>
              </a:ext>
            </a:extLst>
          </p:cNvPr>
          <p:cNvSpPr txBox="1"/>
          <p:nvPr/>
        </p:nvSpPr>
        <p:spPr>
          <a:xfrm>
            <a:off x="7637266" y="1030429"/>
            <a:ext cx="2994272" cy="523220"/>
          </a:xfrm>
          <a:prstGeom prst="rect">
            <a:avLst/>
          </a:prstGeom>
          <a:noFill/>
        </p:spPr>
        <p:txBody>
          <a:bodyPr wrap="square" rtlCol="0">
            <a:spAutoFit/>
          </a:bodyPr>
          <a:lstStyle/>
          <a:p>
            <a:r>
              <a:rPr lang="en-US" altLang="en-US" sz="2800" dirty="0">
                <a:latin typeface="Comic Sans MS" panose="030F0702030302020204" charset="0"/>
                <a:cs typeface="Comic Sans MS" panose="030F0702030302020204" charset="0"/>
              </a:rPr>
              <a:t>Feedback Form</a:t>
            </a:r>
            <a:endParaRPr lang="en-IN" altLang="en-US" sz="2800" dirty="0">
              <a:latin typeface="Comic Sans MS" panose="030F0702030302020204" charset="0"/>
              <a:cs typeface="Comic Sans MS" panose="030F0702030302020204" charset="0"/>
            </a:endParaRPr>
          </a:p>
        </p:txBody>
      </p:sp>
      <p:pic>
        <p:nvPicPr>
          <p:cNvPr id="11" name="Picture 10">
            <a:extLst>
              <a:ext uri="{FF2B5EF4-FFF2-40B4-BE49-F238E27FC236}">
                <a16:creationId xmlns:a16="http://schemas.microsoft.com/office/drawing/2014/main" id="{D7336216-9F88-94BE-CF18-B94DB2FE5C47}"/>
              </a:ext>
            </a:extLst>
          </p:cNvPr>
          <p:cNvPicPr>
            <a:picLocks noChangeAspect="1"/>
          </p:cNvPicPr>
          <p:nvPr/>
        </p:nvPicPr>
        <p:blipFill>
          <a:blip r:embed="rId4"/>
          <a:stretch>
            <a:fillRect/>
          </a:stretch>
        </p:blipFill>
        <p:spPr>
          <a:xfrm>
            <a:off x="7030281" y="2391630"/>
            <a:ext cx="4473963" cy="2829047"/>
          </a:xfrm>
          <a:prstGeom prst="rect">
            <a:avLst/>
          </a:prstGeom>
        </p:spPr>
      </p:pic>
    </p:spTree>
    <p:extLst>
      <p:ext uri="{BB962C8B-B14F-4D97-AF65-F5344CB8AC3E}">
        <p14:creationId xmlns:p14="http://schemas.microsoft.com/office/powerpoint/2010/main" val="3445004075"/>
      </p:ext>
    </p:extLst>
  </p:cSld>
  <p:clrMapOvr>
    <a:masterClrMapping/>
  </p:clrMapOvr>
</p:sld>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TotalTime>
  <Words>307</Words>
  <Application>Microsoft Office PowerPoint</Application>
  <PresentationFormat>Widescreen</PresentationFormat>
  <Paragraphs>45</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Bahnschrift</vt:lpstr>
      <vt:lpstr>Bahnschrift SemiBold</vt:lpstr>
      <vt:lpstr>Cascadia Code</vt:lpstr>
      <vt:lpstr>Comic Sans MS</vt:lpstr>
      <vt:lpstr>Courier New</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Krishna Manoj PVR</cp:lastModifiedBy>
  <cp:revision>4</cp:revision>
  <dcterms:created xsi:type="dcterms:W3CDTF">2023-11-22T15:39:40Z</dcterms:created>
  <dcterms:modified xsi:type="dcterms:W3CDTF">2024-03-05T05:37:51Z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F221EC1D934641C687E7C12765E0A4D3_12</vt:lpwstr>
  </property>
  <property fmtid="{D5CDD505-2E9C-101B-9397-08002B2CF9AE}" pid="3" name="KSOProductBuildVer">
    <vt:lpwstr>1033-12.2.0.13306</vt:lpwstr>
  </property>
</Properties>
</file>