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.jpeg" ContentType="image/jpe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F986EB-260B-4A20-8631-0BBF7FFE3F8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7BB7FF-CBC0-4F89-9CC1-FB318B9B85E4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49FE1-4EF3-4692-A1C8-278F7332F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B3B5BB3-4C4C-4DCE-9178-68EF01CF15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5B552AA-1514-4B68-A020-C802CD3F47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32F758-05F2-4230-AFC0-ECE87F4BD3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26F470-AD9A-405A-A453-31BD2324C3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6BF5A1-32EB-4501-B5B4-375CF68FC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5BC497E-23DD-4774-97D2-BED267B02E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0B556BB-5F38-48BA-8489-634775BF9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D2E140D-1A49-4447-92B6-876065506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90F4874-DDCB-4020-BBE4-0D7C0EA341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31E9D99-1E2E-4FA3-82BC-15BF21658A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F13F6D-C3D7-4D4D-B778-F22C76EDD27E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EE960C-6968-4476-A191-99B6BED0BD25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8DC1A-B8E2-4FEC-993E-C5E0C6ABAA76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553916-6C56-4DC1-91C7-19D0C7027FDD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1F6D81-B159-4738-8691-6CE2447C6BF6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582BB8-CBD5-438C-B39D-41EF7C815CAF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803C2-5126-4CED-8049-BFD01B2A32B4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748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D3AEFD-27CC-4F86-8992-43C3063346B4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E1591B-94AF-4684-8228-C02D61A4026D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073637-9BBD-4F75-94FC-E63843A4DE40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B86818-5003-4D80-BF55-224ECACF208A}" type="slidenum">
              <a:rPr b="0" lang="en-IN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8;p13"/>
          <p:cNvSpPr/>
          <p:nvPr/>
        </p:nvSpPr>
        <p:spPr>
          <a:xfrm>
            <a:off x="0" y="0"/>
            <a:ext cx="6411600" cy="6857640"/>
          </a:xfrm>
          <a:custGeom>
            <a:avLst/>
            <a:gdLst>
              <a:gd name="textAreaLeft" fmla="*/ 0 w 6411600"/>
              <a:gd name="textAreaRight" fmla="*/ 6411960 w 6411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782206" h="6858000">
                <a:moveTo>
                  <a:pt x="0" y="0"/>
                </a:moveTo>
                <a:lnTo>
                  <a:pt x="4782206" y="0"/>
                </a:lnTo>
                <a:lnTo>
                  <a:pt x="478220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75" name="Google Shape;89;p13"/>
          <p:cNvSpPr/>
          <p:nvPr/>
        </p:nvSpPr>
        <p:spPr>
          <a:xfrm>
            <a:off x="7670160" y="379080"/>
            <a:ext cx="496872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000" spc="-1" strike="noStrike">
                <a:solidFill>
                  <a:schemeClr val="lt1"/>
                </a:solidFill>
                <a:latin typeface="Bahnschrift SemiBold"/>
                <a:ea typeface="Arial"/>
              </a:rPr>
              <a:t>Tires On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000" spc="-1" strike="noStrike">
                <a:solidFill>
                  <a:schemeClr val="lt1"/>
                </a:solidFill>
                <a:latin typeface="Bahnschrift SemiBold"/>
                <a:ea typeface="Arial"/>
              </a:rPr>
              <a:t>Highways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90;p13"/>
          <p:cNvSpPr/>
          <p:nvPr/>
        </p:nvSpPr>
        <p:spPr>
          <a:xfrm>
            <a:off x="1640520" y="161244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0" y="767528"/>
                </a:lnTo>
                <a:lnTo>
                  <a:pt x="0" y="1535055"/>
                </a:lnTo>
                <a:lnTo>
                  <a:pt x="1535055" y="1535055"/>
                </a:lnTo>
                <a:lnTo>
                  <a:pt x="1535055" y="767528"/>
                </a:lnTo>
                <a:lnTo>
                  <a:pt x="1535055" y="0"/>
                </a:lnTo>
                <a:lnTo>
                  <a:pt x="0" y="0"/>
                </a:lnTo>
                <a:close/>
                <a:moveTo>
                  <a:pt x="1228044" y="1228044"/>
                </a:moveTo>
                <a:lnTo>
                  <a:pt x="307011" y="1228044"/>
                </a:lnTo>
                <a:lnTo>
                  <a:pt x="307011" y="767528"/>
                </a:lnTo>
                <a:lnTo>
                  <a:pt x="307011" y="307011"/>
                </a:lnTo>
                <a:lnTo>
                  <a:pt x="1228044" y="307011"/>
                </a:lnTo>
                <a:lnTo>
                  <a:pt x="1228044" y="767528"/>
                </a:lnTo>
                <a:lnTo>
                  <a:pt x="1228044" y="122804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77" name="Google Shape;91;p13"/>
          <p:cNvGrpSpPr/>
          <p:nvPr/>
        </p:nvGrpSpPr>
        <p:grpSpPr>
          <a:xfrm>
            <a:off x="3293640" y="1612440"/>
            <a:ext cx="1534680" cy="1534680"/>
            <a:chOff x="3293640" y="1612440"/>
            <a:chExt cx="1534680" cy="1534680"/>
          </a:xfrm>
        </p:grpSpPr>
        <p:sp>
          <p:nvSpPr>
            <p:cNvPr id="78" name="Google Shape;92;p13"/>
            <p:cNvSpPr/>
            <p:nvPr/>
          </p:nvSpPr>
          <p:spPr>
            <a:xfrm>
              <a:off x="3907440" y="1612440"/>
              <a:ext cx="306720" cy="153468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79" name="Google Shape;93;p13"/>
            <p:cNvSpPr/>
            <p:nvPr/>
          </p:nvSpPr>
          <p:spPr>
            <a:xfrm rot="5400000">
              <a:off x="3907440" y="1612080"/>
              <a:ext cx="306720" cy="153468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0" name="Google Shape;94;p13"/>
          <p:cNvGrpSpPr/>
          <p:nvPr/>
        </p:nvGrpSpPr>
        <p:grpSpPr>
          <a:xfrm>
            <a:off x="360" y="1613160"/>
            <a:ext cx="1534680" cy="1534680"/>
            <a:chOff x="360" y="1613160"/>
            <a:chExt cx="1534680" cy="1534680"/>
          </a:xfrm>
        </p:grpSpPr>
        <p:sp>
          <p:nvSpPr>
            <p:cNvPr id="81" name="Google Shape;95;p13"/>
            <p:cNvSpPr/>
            <p:nvPr/>
          </p:nvSpPr>
          <p:spPr>
            <a:xfrm>
              <a:off x="360" y="1613160"/>
              <a:ext cx="1534680" cy="76644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766440"/>
                <a:gd name="textAreaBottom" fmla="*/ 766800 h 76644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0"/>
                  </a:moveTo>
                  <a:lnTo>
                    <a:pt x="0" y="0"/>
                  </a:lnTo>
                  <a:cubicBezTo>
                    <a:pt x="0" y="423511"/>
                    <a:pt x="343633" y="766870"/>
                    <a:pt x="767528" y="766870"/>
                  </a:cubicBezTo>
                  <a:cubicBezTo>
                    <a:pt x="1191422" y="766870"/>
                    <a:pt x="1535055" y="423511"/>
                    <a:pt x="1535055" y="0"/>
                  </a:cubicBezTo>
                  <a:lnTo>
                    <a:pt x="767528" y="0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2" name="Google Shape;96;p13"/>
            <p:cNvSpPr/>
            <p:nvPr/>
          </p:nvSpPr>
          <p:spPr>
            <a:xfrm>
              <a:off x="360" y="2381400"/>
              <a:ext cx="1534680" cy="76644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766440"/>
                <a:gd name="textAreaBottom" fmla="*/ 766800 h 76644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766870"/>
                  </a:moveTo>
                  <a:lnTo>
                    <a:pt x="1535055" y="766870"/>
                  </a:lnTo>
                  <a:cubicBezTo>
                    <a:pt x="1535055" y="343359"/>
                    <a:pt x="1191422" y="0"/>
                    <a:pt x="767528" y="0"/>
                  </a:cubicBezTo>
                  <a:cubicBezTo>
                    <a:pt x="343633" y="0"/>
                    <a:pt x="0" y="343359"/>
                    <a:pt x="0" y="766870"/>
                  </a:cubicBezTo>
                  <a:lnTo>
                    <a:pt x="767528" y="76687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3" name="Google Shape;97;p13"/>
          <p:cNvSpPr/>
          <p:nvPr/>
        </p:nvSpPr>
        <p:spPr>
          <a:xfrm>
            <a:off x="2160" y="326088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4" name="Google Shape;98;p13"/>
          <p:cNvSpPr/>
          <p:nvPr/>
        </p:nvSpPr>
        <p:spPr>
          <a:xfrm>
            <a:off x="3318840" y="-17424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5" name="Google Shape;99;p13"/>
          <p:cNvSpPr/>
          <p:nvPr/>
        </p:nvSpPr>
        <p:spPr>
          <a:xfrm>
            <a:off x="1642680" y="326196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1535055"/>
                </a:moveTo>
                <a:lnTo>
                  <a:pt x="0" y="1535055"/>
                </a:lnTo>
                <a:lnTo>
                  <a:pt x="0" y="767528"/>
                </a:lnTo>
                <a:cubicBezTo>
                  <a:pt x="0" y="343633"/>
                  <a:pt x="343633" y="0"/>
                  <a:pt x="767528" y="0"/>
                </a:cubicBezTo>
                <a:lnTo>
                  <a:pt x="767528" y="0"/>
                </a:lnTo>
                <a:cubicBezTo>
                  <a:pt x="1191422" y="0"/>
                  <a:pt x="1535055" y="343633"/>
                  <a:pt x="1535055" y="767528"/>
                </a:cubicBezTo>
                <a:lnTo>
                  <a:pt x="1535055" y="1535055"/>
                </a:lnTo>
                <a:close/>
              </a:path>
            </a:pathLst>
          </a:custGeom>
          <a:solidFill>
            <a:srgbClr val="f16e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6" name="Google Shape;100;p13"/>
          <p:cNvSpPr/>
          <p:nvPr/>
        </p:nvSpPr>
        <p:spPr>
          <a:xfrm>
            <a:off x="1642680" y="491076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87" name="Google Shape;101;p13"/>
          <p:cNvGrpSpPr/>
          <p:nvPr/>
        </p:nvGrpSpPr>
        <p:grpSpPr>
          <a:xfrm>
            <a:off x="17640" y="4829400"/>
            <a:ext cx="1534680" cy="1534680"/>
            <a:chOff x="17640" y="4829400"/>
            <a:chExt cx="1534680" cy="1534680"/>
          </a:xfrm>
        </p:grpSpPr>
        <p:sp>
          <p:nvSpPr>
            <p:cNvPr id="88" name="Google Shape;102;p13"/>
            <p:cNvSpPr/>
            <p:nvPr/>
          </p:nvSpPr>
          <p:spPr>
            <a:xfrm>
              <a:off x="17640" y="4829400"/>
              <a:ext cx="1534680" cy="153468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0" y="1535055"/>
                  </a:moveTo>
                  <a:lnTo>
                    <a:pt x="1535055" y="153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89" name="Google Shape;103;p13"/>
            <p:cNvSpPr/>
            <p:nvPr/>
          </p:nvSpPr>
          <p:spPr>
            <a:xfrm>
              <a:off x="1027080" y="5089680"/>
              <a:ext cx="273600" cy="27360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273600"/>
                <a:gd name="textAreaBottom" fmla="*/ 273960 h 27360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9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9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9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0" name="Google Shape;104;p13"/>
          <p:cNvGrpSpPr/>
          <p:nvPr/>
        </p:nvGrpSpPr>
        <p:grpSpPr>
          <a:xfrm>
            <a:off x="3344040" y="4876920"/>
            <a:ext cx="1490760" cy="1490760"/>
            <a:chOff x="3344040" y="4876920"/>
            <a:chExt cx="1490760" cy="1490760"/>
          </a:xfrm>
        </p:grpSpPr>
        <p:sp>
          <p:nvSpPr>
            <p:cNvPr id="91" name="Google Shape;105;p13"/>
            <p:cNvSpPr/>
            <p:nvPr/>
          </p:nvSpPr>
          <p:spPr>
            <a:xfrm>
              <a:off x="3344040" y="4876920"/>
              <a:ext cx="1490760" cy="149076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0 h 1490760"/>
                <a:gd name="textAreaBottom" fmla="*/ 1491120 h 149076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6"/>
                  </a:moveTo>
                  <a:cubicBezTo>
                    <a:pt x="344291" y="1535056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6"/>
                    <a:pt x="767528" y="1535056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9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744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2" name="Google Shape;106;p13"/>
            <p:cNvSpPr/>
            <p:nvPr/>
          </p:nvSpPr>
          <p:spPr>
            <a:xfrm>
              <a:off x="3954960" y="5497560"/>
              <a:ext cx="266040" cy="26604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3" name="Google Shape;107;p13"/>
          <p:cNvGrpSpPr/>
          <p:nvPr/>
        </p:nvGrpSpPr>
        <p:grpSpPr>
          <a:xfrm>
            <a:off x="0" y="940680"/>
            <a:ext cx="1534680" cy="574200"/>
            <a:chOff x="0" y="940680"/>
            <a:chExt cx="1534680" cy="574200"/>
          </a:xfrm>
        </p:grpSpPr>
        <p:sp>
          <p:nvSpPr>
            <p:cNvPr id="94" name="Google Shape;108;p13"/>
            <p:cNvSpPr/>
            <p:nvPr/>
          </p:nvSpPr>
          <p:spPr>
            <a:xfrm>
              <a:off x="2520" y="138528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5" name="Google Shape;109;p13"/>
            <p:cNvSpPr/>
            <p:nvPr/>
          </p:nvSpPr>
          <p:spPr>
            <a:xfrm>
              <a:off x="0" y="149472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6" name="Google Shape;110;p13"/>
            <p:cNvSpPr/>
            <p:nvPr/>
          </p:nvSpPr>
          <p:spPr>
            <a:xfrm>
              <a:off x="1800" y="127404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7" name="Google Shape;111;p13"/>
            <p:cNvSpPr/>
            <p:nvPr/>
          </p:nvSpPr>
          <p:spPr>
            <a:xfrm>
              <a:off x="1440" y="116280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8" name="Google Shape;112;p13"/>
            <p:cNvSpPr/>
            <p:nvPr/>
          </p:nvSpPr>
          <p:spPr>
            <a:xfrm>
              <a:off x="720" y="105156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99" name="Google Shape;113;p13"/>
            <p:cNvSpPr/>
            <p:nvPr/>
          </p:nvSpPr>
          <p:spPr>
            <a:xfrm>
              <a:off x="0" y="94068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0" name="Google Shape;114;p13"/>
          <p:cNvSpPr/>
          <p:nvPr/>
        </p:nvSpPr>
        <p:spPr>
          <a:xfrm rot="5400000">
            <a:off x="3328560" y="3279960"/>
            <a:ext cx="1490760" cy="1534680"/>
          </a:xfrm>
          <a:custGeom>
            <a:avLst/>
            <a:gdLst>
              <a:gd name="textAreaLeft" fmla="*/ 0 w 1490760"/>
              <a:gd name="textAreaRight" fmla="*/ 1491120 w 149076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1535055"/>
                </a:lnTo>
                <a:lnTo>
                  <a:pt x="0" y="1535055"/>
                </a:lnTo>
                <a:close/>
              </a:path>
            </a:pathLst>
          </a:cu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01" name="Google Shape;115;p13"/>
          <p:cNvGrpSpPr/>
          <p:nvPr/>
        </p:nvGrpSpPr>
        <p:grpSpPr>
          <a:xfrm>
            <a:off x="2100960" y="4033440"/>
            <a:ext cx="616320" cy="1647360"/>
            <a:chOff x="2100960" y="4033440"/>
            <a:chExt cx="616320" cy="1647360"/>
          </a:xfrm>
        </p:grpSpPr>
        <p:sp>
          <p:nvSpPr>
            <p:cNvPr id="102" name="Google Shape;116;p13"/>
            <p:cNvSpPr/>
            <p:nvPr/>
          </p:nvSpPr>
          <p:spPr>
            <a:xfrm>
              <a:off x="2218320" y="403632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03" name="Google Shape;117;p13"/>
            <p:cNvSpPr/>
            <p:nvPr/>
          </p:nvSpPr>
          <p:spPr>
            <a:xfrm>
              <a:off x="2100960" y="403344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04" name="Google Shape;118;p13"/>
            <p:cNvSpPr/>
            <p:nvPr/>
          </p:nvSpPr>
          <p:spPr>
            <a:xfrm>
              <a:off x="2337840" y="403560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05" name="Google Shape;119;p13"/>
            <p:cNvSpPr/>
            <p:nvPr/>
          </p:nvSpPr>
          <p:spPr>
            <a:xfrm>
              <a:off x="2457000" y="403488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06" name="Google Shape;120;p13"/>
            <p:cNvSpPr/>
            <p:nvPr/>
          </p:nvSpPr>
          <p:spPr>
            <a:xfrm>
              <a:off x="2576160" y="403416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07" name="Google Shape;121;p13"/>
            <p:cNvSpPr/>
            <p:nvPr/>
          </p:nvSpPr>
          <p:spPr>
            <a:xfrm>
              <a:off x="2695680" y="403344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8" name="Google Shape;122;p13"/>
          <p:cNvGrpSpPr/>
          <p:nvPr/>
        </p:nvGrpSpPr>
        <p:grpSpPr>
          <a:xfrm>
            <a:off x="1689480" y="-37080"/>
            <a:ext cx="1534680" cy="1534680"/>
            <a:chOff x="1689480" y="-37080"/>
            <a:chExt cx="1534680" cy="1534680"/>
          </a:xfrm>
        </p:grpSpPr>
        <p:sp>
          <p:nvSpPr>
            <p:cNvPr id="109" name="Google Shape;123;p13"/>
            <p:cNvSpPr/>
            <p:nvPr/>
          </p:nvSpPr>
          <p:spPr>
            <a:xfrm>
              <a:off x="1689480" y="-37080"/>
              <a:ext cx="1534680" cy="153468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5"/>
                  </a:moveTo>
                  <a:cubicBezTo>
                    <a:pt x="344291" y="1535055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5"/>
                    <a:pt x="767528" y="1535055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8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689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10" name="Google Shape;124;p13"/>
            <p:cNvSpPr/>
            <p:nvPr/>
          </p:nvSpPr>
          <p:spPr>
            <a:xfrm>
              <a:off x="2319840" y="593280"/>
              <a:ext cx="273600" cy="27360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273600"/>
                <a:gd name="textAreaBottom" fmla="*/ 273960 h 27360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9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9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11" name="Google Shape;125;p13"/>
          <p:cNvGrpSpPr/>
          <p:nvPr/>
        </p:nvGrpSpPr>
        <p:grpSpPr>
          <a:xfrm>
            <a:off x="4946400" y="-11520"/>
            <a:ext cx="1465200" cy="3158640"/>
            <a:chOff x="4946400" y="-11520"/>
            <a:chExt cx="1465200" cy="3158640"/>
          </a:xfrm>
        </p:grpSpPr>
        <p:sp>
          <p:nvSpPr>
            <p:cNvPr id="112" name="Google Shape;126;p13"/>
            <p:cNvSpPr/>
            <p:nvPr/>
          </p:nvSpPr>
          <p:spPr>
            <a:xfrm>
              <a:off x="4949640" y="-11520"/>
              <a:ext cx="1461960" cy="1526040"/>
            </a:xfrm>
            <a:custGeom>
              <a:avLst/>
              <a:gdLst>
                <a:gd name="textAreaLeft" fmla="*/ 0 w 1461960"/>
                <a:gd name="textAreaRight" fmla="*/ 1462320 w 1461960"/>
                <a:gd name="textAreaTop" fmla="*/ 0 h 1526040"/>
                <a:gd name="textAreaBottom" fmla="*/ 1526400 h 152604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1724803" y="799631"/>
                  </a:moveTo>
                  <a:lnTo>
                    <a:pt x="1724803" y="0"/>
                  </a:lnTo>
                  <a:cubicBezTo>
                    <a:pt x="772219" y="0"/>
                    <a:pt x="0" y="772219"/>
                    <a:pt x="0" y="1724802"/>
                  </a:cubicBezTo>
                  <a:lnTo>
                    <a:pt x="799631" y="1724802"/>
                  </a:lnTo>
                  <a:lnTo>
                    <a:pt x="1724803" y="1724802"/>
                  </a:lnTo>
                  <a:lnTo>
                    <a:pt x="1724803" y="799631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13" name="Google Shape;127;p13"/>
            <p:cNvSpPr/>
            <p:nvPr/>
          </p:nvSpPr>
          <p:spPr>
            <a:xfrm>
              <a:off x="4946400" y="1621080"/>
              <a:ext cx="1461960" cy="1526040"/>
            </a:xfrm>
            <a:custGeom>
              <a:avLst/>
              <a:gdLst>
                <a:gd name="textAreaLeft" fmla="*/ 0 w 1461960"/>
                <a:gd name="textAreaRight" fmla="*/ 1462320 w 1461960"/>
                <a:gd name="textAreaTop" fmla="*/ 0 h 1526040"/>
                <a:gd name="textAreaBottom" fmla="*/ 1526400 h 152604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799631" y="0"/>
                  </a:moveTo>
                  <a:lnTo>
                    <a:pt x="0" y="0"/>
                  </a:lnTo>
                  <a:cubicBezTo>
                    <a:pt x="0" y="952584"/>
                    <a:pt x="772219" y="1724803"/>
                    <a:pt x="1724803" y="1724803"/>
                  </a:cubicBezTo>
                  <a:lnTo>
                    <a:pt x="1724803" y="925172"/>
                  </a:lnTo>
                  <a:lnTo>
                    <a:pt x="1724803" y="0"/>
                  </a:lnTo>
                  <a:lnTo>
                    <a:pt x="799631" y="0"/>
                  </a:lnTo>
                  <a:close/>
                </a:path>
              </a:pathLst>
            </a:custGeom>
            <a:solidFill>
              <a:srgbClr val="1cac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grpSp>
          <p:nvGrpSpPr>
            <p:cNvPr id="114" name="Google Shape;128;p13"/>
            <p:cNvGrpSpPr/>
            <p:nvPr/>
          </p:nvGrpSpPr>
          <p:grpSpPr>
            <a:xfrm>
              <a:off x="5389920" y="750240"/>
              <a:ext cx="586800" cy="1638000"/>
              <a:chOff x="5389920" y="750240"/>
              <a:chExt cx="586800" cy="1638000"/>
            </a:xfrm>
          </p:grpSpPr>
          <p:sp>
            <p:nvSpPr>
              <p:cNvPr id="115" name="Google Shape;129;p13"/>
              <p:cNvSpPr/>
              <p:nvPr/>
            </p:nvSpPr>
            <p:spPr>
              <a:xfrm>
                <a:off x="5844240" y="75024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6" name="Google Shape;130;p13"/>
              <p:cNvSpPr/>
              <p:nvPr/>
            </p:nvSpPr>
            <p:spPr>
              <a:xfrm>
                <a:off x="5956200" y="75312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7" name="Google Shape;131;p13"/>
              <p:cNvSpPr/>
              <p:nvPr/>
            </p:nvSpPr>
            <p:spPr>
              <a:xfrm>
                <a:off x="5730840" y="75096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8" name="Google Shape;132;p13"/>
              <p:cNvSpPr/>
              <p:nvPr/>
            </p:nvSpPr>
            <p:spPr>
              <a:xfrm>
                <a:off x="5617080" y="75168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9" name="Google Shape;133;p13"/>
              <p:cNvSpPr/>
              <p:nvPr/>
            </p:nvSpPr>
            <p:spPr>
              <a:xfrm>
                <a:off x="5503320" y="75240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0" name="Google Shape;134;p13"/>
              <p:cNvSpPr/>
              <p:nvPr/>
            </p:nvSpPr>
            <p:spPr>
              <a:xfrm>
                <a:off x="5389920" y="75312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21" name="Google Shape;135;p13"/>
          <p:cNvSpPr/>
          <p:nvPr/>
        </p:nvSpPr>
        <p:spPr>
          <a:xfrm>
            <a:off x="4967640" y="3351600"/>
            <a:ext cx="1443960" cy="1443960"/>
          </a:xfrm>
          <a:custGeom>
            <a:avLst/>
            <a:gdLst>
              <a:gd name="textAreaLeft" fmla="*/ 0 w 1443960"/>
              <a:gd name="textAreaRight" fmla="*/ 1444320 w 1443960"/>
              <a:gd name="textAreaTop" fmla="*/ 0 h 1443960"/>
              <a:gd name="textAreaBottom" fmla="*/ 1444320 h 144396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122" name="Google Shape;136;p13" descr=""/>
          <p:cNvPicPr/>
          <p:nvPr/>
        </p:nvPicPr>
        <p:blipFill>
          <a:blip r:embed="rId1"/>
          <a:stretch/>
        </p:blipFill>
        <p:spPr>
          <a:xfrm flipH="1">
            <a:off x="5035320" y="4984920"/>
            <a:ext cx="1376640" cy="137664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37;p13"/>
          <p:cNvSpPr/>
          <p:nvPr/>
        </p:nvSpPr>
        <p:spPr>
          <a:xfrm>
            <a:off x="9047880" y="2357640"/>
            <a:ext cx="4858200" cy="29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chemeClr val="dk1"/>
                </a:solidFill>
                <a:uFillTx/>
                <a:latin typeface="Cascadia Code"/>
                <a:ea typeface="Cascadia Code"/>
              </a:rPr>
              <a:t>Group Id</a:t>
            </a: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:G81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 u="sng">
                <a:solidFill>
                  <a:schemeClr val="dk1"/>
                </a:solidFill>
                <a:uFillTx/>
                <a:latin typeface="Cascadia Code"/>
                <a:ea typeface="Cascadia Code"/>
              </a:rPr>
              <a:t>Group Members</a:t>
            </a: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Varun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Deepak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Gargey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Charan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Shiva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scadia Code"/>
                <a:ea typeface="Cascadia Code"/>
              </a:rPr>
              <a:t>Manoj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38;p13" descr="WhatsApp Image 2023-10-07 at 15.16.34_86039d62"/>
          <p:cNvPicPr/>
          <p:nvPr/>
        </p:nvPicPr>
        <p:blipFill>
          <a:blip r:embed="rId2"/>
          <a:stretch/>
        </p:blipFill>
        <p:spPr>
          <a:xfrm>
            <a:off x="17640" y="-11520"/>
            <a:ext cx="8298000" cy="68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205;p20"/>
          <p:cNvSpPr/>
          <p:nvPr/>
        </p:nvSpPr>
        <p:spPr>
          <a:xfrm>
            <a:off x="0" y="0"/>
            <a:ext cx="6411600" cy="6857640"/>
          </a:xfrm>
          <a:custGeom>
            <a:avLst/>
            <a:gdLst>
              <a:gd name="textAreaLeft" fmla="*/ 0 w 6411600"/>
              <a:gd name="textAreaRight" fmla="*/ 6411960 w 6411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782206" h="6858000">
                <a:moveTo>
                  <a:pt x="0" y="0"/>
                </a:moveTo>
                <a:lnTo>
                  <a:pt x="4782206" y="0"/>
                </a:lnTo>
                <a:lnTo>
                  <a:pt x="478220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7" name="Google Shape;206;p20"/>
          <p:cNvSpPr/>
          <p:nvPr/>
        </p:nvSpPr>
        <p:spPr>
          <a:xfrm>
            <a:off x="1640520" y="161244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0" y="767528"/>
                </a:lnTo>
                <a:lnTo>
                  <a:pt x="0" y="1535055"/>
                </a:lnTo>
                <a:lnTo>
                  <a:pt x="1535055" y="1535055"/>
                </a:lnTo>
                <a:lnTo>
                  <a:pt x="1535055" y="767528"/>
                </a:lnTo>
                <a:lnTo>
                  <a:pt x="1535055" y="0"/>
                </a:lnTo>
                <a:lnTo>
                  <a:pt x="0" y="0"/>
                </a:lnTo>
                <a:close/>
                <a:moveTo>
                  <a:pt x="1228044" y="1228044"/>
                </a:moveTo>
                <a:lnTo>
                  <a:pt x="307011" y="1228044"/>
                </a:lnTo>
                <a:lnTo>
                  <a:pt x="307011" y="767528"/>
                </a:lnTo>
                <a:lnTo>
                  <a:pt x="307011" y="307011"/>
                </a:lnTo>
                <a:lnTo>
                  <a:pt x="1228044" y="307011"/>
                </a:lnTo>
                <a:lnTo>
                  <a:pt x="1228044" y="767528"/>
                </a:lnTo>
                <a:lnTo>
                  <a:pt x="1228044" y="122804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88" name="Google Shape;207;p20"/>
          <p:cNvGrpSpPr/>
          <p:nvPr/>
        </p:nvGrpSpPr>
        <p:grpSpPr>
          <a:xfrm>
            <a:off x="3293640" y="1612440"/>
            <a:ext cx="1534680" cy="1534680"/>
            <a:chOff x="3293640" y="1612440"/>
            <a:chExt cx="1534680" cy="1534680"/>
          </a:xfrm>
        </p:grpSpPr>
        <p:sp>
          <p:nvSpPr>
            <p:cNvPr id="189" name="Google Shape;208;p20"/>
            <p:cNvSpPr/>
            <p:nvPr/>
          </p:nvSpPr>
          <p:spPr>
            <a:xfrm>
              <a:off x="3907440" y="1612440"/>
              <a:ext cx="306720" cy="153468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0" name="Google Shape;209;p20"/>
            <p:cNvSpPr/>
            <p:nvPr/>
          </p:nvSpPr>
          <p:spPr>
            <a:xfrm rot="5400000">
              <a:off x="3907440" y="1612080"/>
              <a:ext cx="306720" cy="153468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307011" h="1535055">
                  <a:moveTo>
                    <a:pt x="0" y="0"/>
                  </a:moveTo>
                  <a:lnTo>
                    <a:pt x="307011" y="0"/>
                  </a:lnTo>
                  <a:lnTo>
                    <a:pt x="307011" y="1535055"/>
                  </a:lnTo>
                  <a:lnTo>
                    <a:pt x="0" y="1535055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1" name="Google Shape;210;p20"/>
          <p:cNvGrpSpPr/>
          <p:nvPr/>
        </p:nvGrpSpPr>
        <p:grpSpPr>
          <a:xfrm>
            <a:off x="360" y="1613160"/>
            <a:ext cx="1534680" cy="1534680"/>
            <a:chOff x="360" y="1613160"/>
            <a:chExt cx="1534680" cy="1534680"/>
          </a:xfrm>
        </p:grpSpPr>
        <p:sp>
          <p:nvSpPr>
            <p:cNvPr id="192" name="Google Shape;211;p20"/>
            <p:cNvSpPr/>
            <p:nvPr/>
          </p:nvSpPr>
          <p:spPr>
            <a:xfrm>
              <a:off x="360" y="1613160"/>
              <a:ext cx="1534680" cy="76644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766440"/>
                <a:gd name="textAreaBottom" fmla="*/ 766800 h 76644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0"/>
                  </a:moveTo>
                  <a:lnTo>
                    <a:pt x="0" y="0"/>
                  </a:lnTo>
                  <a:cubicBezTo>
                    <a:pt x="0" y="423511"/>
                    <a:pt x="343633" y="766870"/>
                    <a:pt x="767528" y="766870"/>
                  </a:cubicBezTo>
                  <a:cubicBezTo>
                    <a:pt x="1191422" y="766870"/>
                    <a:pt x="1535055" y="423511"/>
                    <a:pt x="1535055" y="0"/>
                  </a:cubicBezTo>
                  <a:lnTo>
                    <a:pt x="767528" y="0"/>
                  </a:lnTo>
                  <a:close/>
                </a:path>
              </a:pathLst>
            </a:custGeom>
            <a:solidFill>
              <a:srgbClr val="ef68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193" name="Google Shape;212;p20"/>
            <p:cNvSpPr/>
            <p:nvPr/>
          </p:nvSpPr>
          <p:spPr>
            <a:xfrm>
              <a:off x="360" y="2381400"/>
              <a:ext cx="1534680" cy="76644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766440"/>
                <a:gd name="textAreaBottom" fmla="*/ 766800 h 766440"/>
              </a:gdLst>
              <a:ahLst/>
              <a:rect l="textAreaLeft" t="textAreaTop" r="textAreaRight" b="textAreaBottom"/>
              <a:pathLst>
                <a:path w="1535055" h="766869">
                  <a:moveTo>
                    <a:pt x="767528" y="766870"/>
                  </a:moveTo>
                  <a:lnTo>
                    <a:pt x="1535055" y="766870"/>
                  </a:lnTo>
                  <a:cubicBezTo>
                    <a:pt x="1535055" y="343359"/>
                    <a:pt x="1191422" y="0"/>
                    <a:pt x="767528" y="0"/>
                  </a:cubicBezTo>
                  <a:cubicBezTo>
                    <a:pt x="343633" y="0"/>
                    <a:pt x="0" y="343359"/>
                    <a:pt x="0" y="766870"/>
                  </a:cubicBezTo>
                  <a:lnTo>
                    <a:pt x="767528" y="76687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4" name="Google Shape;213;p20"/>
          <p:cNvSpPr/>
          <p:nvPr/>
        </p:nvSpPr>
        <p:spPr>
          <a:xfrm>
            <a:off x="2160" y="326088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95" name="Google Shape;214;p20"/>
          <p:cNvSpPr/>
          <p:nvPr/>
        </p:nvSpPr>
        <p:spPr>
          <a:xfrm>
            <a:off x="3318840" y="-17424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96" name="Google Shape;215;p20"/>
          <p:cNvSpPr/>
          <p:nvPr/>
        </p:nvSpPr>
        <p:spPr>
          <a:xfrm>
            <a:off x="1642680" y="326196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1535055"/>
                </a:moveTo>
                <a:lnTo>
                  <a:pt x="0" y="1535055"/>
                </a:lnTo>
                <a:lnTo>
                  <a:pt x="0" y="767528"/>
                </a:lnTo>
                <a:cubicBezTo>
                  <a:pt x="0" y="343633"/>
                  <a:pt x="343633" y="0"/>
                  <a:pt x="767528" y="0"/>
                </a:cubicBezTo>
                <a:lnTo>
                  <a:pt x="767528" y="0"/>
                </a:lnTo>
                <a:cubicBezTo>
                  <a:pt x="1191422" y="0"/>
                  <a:pt x="1535055" y="343633"/>
                  <a:pt x="1535055" y="767528"/>
                </a:cubicBezTo>
                <a:lnTo>
                  <a:pt x="1535055" y="1535055"/>
                </a:lnTo>
                <a:close/>
              </a:path>
            </a:pathLst>
          </a:custGeom>
          <a:solidFill>
            <a:srgbClr val="f16e4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97" name="Google Shape;216;p20"/>
          <p:cNvSpPr/>
          <p:nvPr/>
        </p:nvSpPr>
        <p:spPr>
          <a:xfrm>
            <a:off x="1642680" y="4910760"/>
            <a:ext cx="1534680" cy="1534680"/>
          </a:xfrm>
          <a:custGeom>
            <a:avLst/>
            <a:gdLst>
              <a:gd name="textAreaLeft" fmla="*/ 0 w 1534680"/>
              <a:gd name="textAreaRight" fmla="*/ 1535040 w 153468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767528"/>
                </a:lnTo>
                <a:cubicBezTo>
                  <a:pt x="1535055" y="1191422"/>
                  <a:pt x="1191422" y="1535055"/>
                  <a:pt x="767528" y="1535055"/>
                </a:cubicBezTo>
                <a:lnTo>
                  <a:pt x="767528" y="1535055"/>
                </a:lnTo>
                <a:cubicBezTo>
                  <a:pt x="343633" y="1535055"/>
                  <a:pt x="0" y="1191422"/>
                  <a:pt x="0" y="7675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198" name="Google Shape;217;p20"/>
          <p:cNvGrpSpPr/>
          <p:nvPr/>
        </p:nvGrpSpPr>
        <p:grpSpPr>
          <a:xfrm>
            <a:off x="17640" y="4829400"/>
            <a:ext cx="1534680" cy="1534680"/>
            <a:chOff x="17640" y="4829400"/>
            <a:chExt cx="1534680" cy="1534680"/>
          </a:xfrm>
        </p:grpSpPr>
        <p:sp>
          <p:nvSpPr>
            <p:cNvPr id="199" name="Google Shape;218;p20"/>
            <p:cNvSpPr/>
            <p:nvPr/>
          </p:nvSpPr>
          <p:spPr>
            <a:xfrm>
              <a:off x="17640" y="4829400"/>
              <a:ext cx="1534680" cy="153468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0" y="1535055"/>
                  </a:moveTo>
                  <a:lnTo>
                    <a:pt x="1535055" y="1535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0" name="Google Shape;219;p20"/>
            <p:cNvSpPr/>
            <p:nvPr/>
          </p:nvSpPr>
          <p:spPr>
            <a:xfrm>
              <a:off x="1027080" y="5089680"/>
              <a:ext cx="273600" cy="27360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273600"/>
                <a:gd name="textAreaBottom" fmla="*/ 273960 h 27360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9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9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9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1" name="Google Shape;220;p20"/>
          <p:cNvGrpSpPr/>
          <p:nvPr/>
        </p:nvGrpSpPr>
        <p:grpSpPr>
          <a:xfrm>
            <a:off x="3344040" y="4876920"/>
            <a:ext cx="1490760" cy="1490760"/>
            <a:chOff x="3344040" y="4876920"/>
            <a:chExt cx="1490760" cy="1490760"/>
          </a:xfrm>
        </p:grpSpPr>
        <p:sp>
          <p:nvSpPr>
            <p:cNvPr id="202" name="Google Shape;221;p20"/>
            <p:cNvSpPr/>
            <p:nvPr/>
          </p:nvSpPr>
          <p:spPr>
            <a:xfrm>
              <a:off x="3344040" y="4876920"/>
              <a:ext cx="1490760" cy="1490760"/>
            </a:xfrm>
            <a:custGeom>
              <a:avLst/>
              <a:gdLst>
                <a:gd name="textAreaLeft" fmla="*/ 0 w 1490760"/>
                <a:gd name="textAreaRight" fmla="*/ 1491120 w 1490760"/>
                <a:gd name="textAreaTop" fmla="*/ 0 h 1490760"/>
                <a:gd name="textAreaBottom" fmla="*/ 1491120 h 149076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6"/>
                  </a:moveTo>
                  <a:cubicBezTo>
                    <a:pt x="344291" y="1535056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6"/>
                    <a:pt x="767528" y="1535056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9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744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3" name="Google Shape;222;p20"/>
            <p:cNvSpPr/>
            <p:nvPr/>
          </p:nvSpPr>
          <p:spPr>
            <a:xfrm>
              <a:off x="3954960" y="5497560"/>
              <a:ext cx="266040" cy="26604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266040"/>
                <a:gd name="textAreaBottom" fmla="*/ 266400 h 26604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8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8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4" name="Google Shape;223;p20"/>
          <p:cNvGrpSpPr/>
          <p:nvPr/>
        </p:nvGrpSpPr>
        <p:grpSpPr>
          <a:xfrm>
            <a:off x="0" y="940680"/>
            <a:ext cx="1534680" cy="574200"/>
            <a:chOff x="0" y="940680"/>
            <a:chExt cx="1534680" cy="574200"/>
          </a:xfrm>
        </p:grpSpPr>
        <p:sp>
          <p:nvSpPr>
            <p:cNvPr id="205" name="Google Shape;224;p20"/>
            <p:cNvSpPr/>
            <p:nvPr/>
          </p:nvSpPr>
          <p:spPr>
            <a:xfrm>
              <a:off x="2520" y="138528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6" name="Google Shape;225;p20"/>
            <p:cNvSpPr/>
            <p:nvPr/>
          </p:nvSpPr>
          <p:spPr>
            <a:xfrm>
              <a:off x="0" y="149472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7" name="Google Shape;226;p20"/>
            <p:cNvSpPr/>
            <p:nvPr/>
          </p:nvSpPr>
          <p:spPr>
            <a:xfrm>
              <a:off x="1800" y="127404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8" name="Google Shape;227;p20"/>
            <p:cNvSpPr/>
            <p:nvPr/>
          </p:nvSpPr>
          <p:spPr>
            <a:xfrm>
              <a:off x="1440" y="116280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09" name="Google Shape;228;p20"/>
            <p:cNvSpPr/>
            <p:nvPr/>
          </p:nvSpPr>
          <p:spPr>
            <a:xfrm>
              <a:off x="720" y="105156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0" name="Google Shape;229;p20"/>
            <p:cNvSpPr/>
            <p:nvPr/>
          </p:nvSpPr>
          <p:spPr>
            <a:xfrm>
              <a:off x="0" y="940680"/>
              <a:ext cx="1532160" cy="20160"/>
            </a:xfrm>
            <a:custGeom>
              <a:avLst/>
              <a:gdLst>
                <a:gd name="textAreaLeft" fmla="*/ 0 w 1532160"/>
                <a:gd name="textAreaRight" fmla="*/ 1532520 w 1532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1532478" h="20449">
                  <a:moveTo>
                    <a:pt x="0" y="0"/>
                  </a:moveTo>
                  <a:lnTo>
                    <a:pt x="1532479" y="0"/>
                  </a:lnTo>
                  <a:lnTo>
                    <a:pt x="1532479" y="20449"/>
                  </a:lnTo>
                  <a:lnTo>
                    <a:pt x="0" y="20449"/>
                  </a:lnTo>
                  <a:close/>
                </a:path>
              </a:pathLst>
            </a:custGeom>
            <a:solidFill>
              <a:srgbClr val="f16e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1" name="Google Shape;230;p20"/>
          <p:cNvSpPr/>
          <p:nvPr/>
        </p:nvSpPr>
        <p:spPr>
          <a:xfrm rot="5400000">
            <a:off x="3328560" y="3279960"/>
            <a:ext cx="1490760" cy="1534680"/>
          </a:xfrm>
          <a:custGeom>
            <a:avLst/>
            <a:gdLst>
              <a:gd name="textAreaLeft" fmla="*/ 0 w 1490760"/>
              <a:gd name="textAreaRight" fmla="*/ 1491120 w 1490760"/>
              <a:gd name="textAreaTop" fmla="*/ 0 h 1534680"/>
              <a:gd name="textAreaBottom" fmla="*/ 1535040 h 1534680"/>
            </a:gdLst>
            <a:ahLst/>
            <a:rect l="textAreaLeft" t="textAreaTop" r="textAreaRight" b="textAreaBottom"/>
            <a:pathLst>
              <a:path w="1535055" h="1535055">
                <a:moveTo>
                  <a:pt x="0" y="0"/>
                </a:moveTo>
                <a:lnTo>
                  <a:pt x="1535055" y="0"/>
                </a:lnTo>
                <a:lnTo>
                  <a:pt x="1535055" y="1535055"/>
                </a:lnTo>
                <a:lnTo>
                  <a:pt x="0" y="1535055"/>
                </a:lnTo>
                <a:close/>
              </a:path>
            </a:pathLst>
          </a:cu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grpSp>
        <p:nvGrpSpPr>
          <p:cNvPr id="212" name="Google Shape;231;p20"/>
          <p:cNvGrpSpPr/>
          <p:nvPr/>
        </p:nvGrpSpPr>
        <p:grpSpPr>
          <a:xfrm>
            <a:off x="2100960" y="4033440"/>
            <a:ext cx="616320" cy="1647360"/>
            <a:chOff x="2100960" y="4033440"/>
            <a:chExt cx="616320" cy="1647360"/>
          </a:xfrm>
        </p:grpSpPr>
        <p:sp>
          <p:nvSpPr>
            <p:cNvPr id="213" name="Google Shape;232;p20"/>
            <p:cNvSpPr/>
            <p:nvPr/>
          </p:nvSpPr>
          <p:spPr>
            <a:xfrm>
              <a:off x="2218320" y="403632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4" name="Google Shape;233;p20"/>
            <p:cNvSpPr/>
            <p:nvPr/>
          </p:nvSpPr>
          <p:spPr>
            <a:xfrm>
              <a:off x="2100960" y="403344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234;p20"/>
            <p:cNvSpPr/>
            <p:nvPr/>
          </p:nvSpPr>
          <p:spPr>
            <a:xfrm>
              <a:off x="2337840" y="403560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235;p20"/>
            <p:cNvSpPr/>
            <p:nvPr/>
          </p:nvSpPr>
          <p:spPr>
            <a:xfrm>
              <a:off x="2457000" y="403488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236;p20"/>
            <p:cNvSpPr/>
            <p:nvPr/>
          </p:nvSpPr>
          <p:spPr>
            <a:xfrm>
              <a:off x="2576160" y="403416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18" name="Google Shape;237;p20"/>
            <p:cNvSpPr/>
            <p:nvPr/>
          </p:nvSpPr>
          <p:spPr>
            <a:xfrm>
              <a:off x="2695680" y="4033440"/>
              <a:ext cx="21600" cy="16444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644480"/>
                <a:gd name="textAreaBottom" fmla="*/ 1644840 h 1644480"/>
              </a:gdLst>
              <a:ahLst/>
              <a:rect l="textAreaLeft" t="textAreaTop" r="textAreaRight" b="textAreaBottom"/>
              <a:pathLst>
                <a:path w="21929" h="1644701">
                  <a:moveTo>
                    <a:pt x="0" y="0"/>
                  </a:moveTo>
                  <a:lnTo>
                    <a:pt x="21929" y="0"/>
                  </a:lnTo>
                  <a:lnTo>
                    <a:pt x="21929" y="1644702"/>
                  </a:lnTo>
                  <a:lnTo>
                    <a:pt x="0" y="1644702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19" name="Google Shape;238;p20"/>
          <p:cNvGrpSpPr/>
          <p:nvPr/>
        </p:nvGrpSpPr>
        <p:grpSpPr>
          <a:xfrm>
            <a:off x="1689480" y="-37080"/>
            <a:ext cx="1534680" cy="1534680"/>
            <a:chOff x="1689480" y="-37080"/>
            <a:chExt cx="1534680" cy="1534680"/>
          </a:xfrm>
        </p:grpSpPr>
        <p:sp>
          <p:nvSpPr>
            <p:cNvPr id="220" name="Google Shape;239;p20"/>
            <p:cNvSpPr/>
            <p:nvPr/>
          </p:nvSpPr>
          <p:spPr>
            <a:xfrm>
              <a:off x="1689480" y="-37080"/>
              <a:ext cx="1534680" cy="1534680"/>
            </a:xfrm>
            <a:custGeom>
              <a:avLst/>
              <a:gdLst>
                <a:gd name="textAreaLeft" fmla="*/ 0 w 1534680"/>
                <a:gd name="textAreaRight" fmla="*/ 1535040 w 1534680"/>
                <a:gd name="textAreaTop" fmla="*/ 0 h 1534680"/>
                <a:gd name="textAreaBottom" fmla="*/ 1535040 h 1534680"/>
              </a:gdLst>
              <a:ahLst/>
              <a:rect l="textAreaLeft" t="textAreaTop" r="textAreaRight" b="textAreaBottom"/>
              <a:pathLst>
                <a:path w="1535055" h="1535055">
                  <a:moveTo>
                    <a:pt x="767528" y="1535055"/>
                  </a:moveTo>
                  <a:cubicBezTo>
                    <a:pt x="344291" y="1535055"/>
                    <a:pt x="0" y="1190764"/>
                    <a:pt x="0" y="767528"/>
                  </a:cubicBezTo>
                  <a:cubicBezTo>
                    <a:pt x="0" y="344291"/>
                    <a:pt x="344291" y="0"/>
                    <a:pt x="767528" y="0"/>
                  </a:cubicBezTo>
                  <a:cubicBezTo>
                    <a:pt x="1190764" y="0"/>
                    <a:pt x="1535055" y="344291"/>
                    <a:pt x="1535055" y="767528"/>
                  </a:cubicBezTo>
                  <a:cubicBezTo>
                    <a:pt x="1535055" y="1190764"/>
                    <a:pt x="1190764" y="1535055"/>
                    <a:pt x="767528" y="1535055"/>
                  </a:cubicBezTo>
                  <a:close/>
                  <a:moveTo>
                    <a:pt x="767528" y="305312"/>
                  </a:moveTo>
                  <a:cubicBezTo>
                    <a:pt x="512654" y="305312"/>
                    <a:pt x="305366" y="512654"/>
                    <a:pt x="305366" y="767528"/>
                  </a:cubicBezTo>
                  <a:cubicBezTo>
                    <a:pt x="305366" y="1022402"/>
                    <a:pt x="512708" y="1229744"/>
                    <a:pt x="767528" y="1229744"/>
                  </a:cubicBezTo>
                  <a:cubicBezTo>
                    <a:pt x="1022402" y="1229744"/>
                    <a:pt x="1229689" y="1022402"/>
                    <a:pt x="1229689" y="767528"/>
                  </a:cubicBezTo>
                  <a:cubicBezTo>
                    <a:pt x="1229689" y="512654"/>
                    <a:pt x="1022402" y="305312"/>
                    <a:pt x="767528" y="305312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21" name="Google Shape;240;p20"/>
            <p:cNvSpPr/>
            <p:nvPr/>
          </p:nvSpPr>
          <p:spPr>
            <a:xfrm>
              <a:off x="2319840" y="593280"/>
              <a:ext cx="273600" cy="27360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273600"/>
                <a:gd name="textAreaBottom" fmla="*/ 273960 h 273600"/>
              </a:gdLst>
              <a:ahLst/>
              <a:rect l="textAreaLeft" t="textAreaTop" r="textAreaRight" b="textAreaBottom"/>
              <a:pathLst>
                <a:path w="274117" h="274116">
                  <a:moveTo>
                    <a:pt x="274117" y="137058"/>
                  </a:moveTo>
                  <a:cubicBezTo>
                    <a:pt x="274117" y="212754"/>
                    <a:pt x="212754" y="274117"/>
                    <a:pt x="137059" y="274117"/>
                  </a:cubicBezTo>
                  <a:cubicBezTo>
                    <a:pt x="61363" y="274117"/>
                    <a:pt x="0" y="212754"/>
                    <a:pt x="0" y="137058"/>
                  </a:cubicBezTo>
                  <a:cubicBezTo>
                    <a:pt x="0" y="61363"/>
                    <a:pt x="61363" y="0"/>
                    <a:pt x="137059" y="0"/>
                  </a:cubicBezTo>
                  <a:cubicBezTo>
                    <a:pt x="212754" y="0"/>
                    <a:pt x="274117" y="61363"/>
                    <a:pt x="274117" y="137058"/>
                  </a:cubicBez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22" name="Google Shape;241;p20"/>
          <p:cNvGrpSpPr/>
          <p:nvPr/>
        </p:nvGrpSpPr>
        <p:grpSpPr>
          <a:xfrm>
            <a:off x="4946400" y="-11520"/>
            <a:ext cx="1465200" cy="3158640"/>
            <a:chOff x="4946400" y="-11520"/>
            <a:chExt cx="1465200" cy="3158640"/>
          </a:xfrm>
        </p:grpSpPr>
        <p:sp>
          <p:nvSpPr>
            <p:cNvPr id="223" name="Google Shape;242;p20"/>
            <p:cNvSpPr/>
            <p:nvPr/>
          </p:nvSpPr>
          <p:spPr>
            <a:xfrm>
              <a:off x="4949640" y="-11520"/>
              <a:ext cx="1461960" cy="1526040"/>
            </a:xfrm>
            <a:custGeom>
              <a:avLst/>
              <a:gdLst>
                <a:gd name="textAreaLeft" fmla="*/ 0 w 1461960"/>
                <a:gd name="textAreaRight" fmla="*/ 1462320 w 1461960"/>
                <a:gd name="textAreaTop" fmla="*/ 0 h 1526040"/>
                <a:gd name="textAreaBottom" fmla="*/ 1526400 h 152604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1724803" y="799631"/>
                  </a:moveTo>
                  <a:lnTo>
                    <a:pt x="1724803" y="0"/>
                  </a:lnTo>
                  <a:cubicBezTo>
                    <a:pt x="772219" y="0"/>
                    <a:pt x="0" y="772219"/>
                    <a:pt x="0" y="1724802"/>
                  </a:cubicBezTo>
                  <a:lnTo>
                    <a:pt x="799631" y="1724802"/>
                  </a:lnTo>
                  <a:lnTo>
                    <a:pt x="1724803" y="1724802"/>
                  </a:lnTo>
                  <a:lnTo>
                    <a:pt x="1724803" y="799631"/>
                  </a:lnTo>
                  <a:close/>
                </a:path>
              </a:pathLst>
            </a:custGeom>
            <a:solidFill>
              <a:srgbClr val="6deb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224" name="Google Shape;243;p20"/>
            <p:cNvSpPr/>
            <p:nvPr/>
          </p:nvSpPr>
          <p:spPr>
            <a:xfrm>
              <a:off x="4946400" y="1621080"/>
              <a:ext cx="1461960" cy="1526040"/>
            </a:xfrm>
            <a:custGeom>
              <a:avLst/>
              <a:gdLst>
                <a:gd name="textAreaLeft" fmla="*/ 0 w 1461960"/>
                <a:gd name="textAreaRight" fmla="*/ 1462320 w 1461960"/>
                <a:gd name="textAreaTop" fmla="*/ 0 h 1526040"/>
                <a:gd name="textAreaBottom" fmla="*/ 1526400 h 1526040"/>
              </a:gdLst>
              <a:ahLst/>
              <a:rect l="textAreaLeft" t="textAreaTop" r="textAreaRight" b="textAreaBottom"/>
              <a:pathLst>
                <a:path w="1724802" h="1724802">
                  <a:moveTo>
                    <a:pt x="799631" y="0"/>
                  </a:moveTo>
                  <a:lnTo>
                    <a:pt x="0" y="0"/>
                  </a:lnTo>
                  <a:cubicBezTo>
                    <a:pt x="0" y="952584"/>
                    <a:pt x="772219" y="1724803"/>
                    <a:pt x="1724803" y="1724803"/>
                  </a:cubicBezTo>
                  <a:lnTo>
                    <a:pt x="1724803" y="925172"/>
                  </a:lnTo>
                  <a:lnTo>
                    <a:pt x="1724803" y="0"/>
                  </a:lnTo>
                  <a:lnTo>
                    <a:pt x="799631" y="0"/>
                  </a:lnTo>
                  <a:close/>
                </a:path>
              </a:pathLst>
            </a:custGeom>
            <a:solidFill>
              <a:srgbClr val="1cac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grpSp>
          <p:nvGrpSpPr>
            <p:cNvPr id="225" name="Google Shape;244;p20"/>
            <p:cNvGrpSpPr/>
            <p:nvPr/>
          </p:nvGrpSpPr>
          <p:grpSpPr>
            <a:xfrm>
              <a:off x="5389920" y="750240"/>
              <a:ext cx="586800" cy="1638000"/>
              <a:chOff x="5389920" y="750240"/>
              <a:chExt cx="586800" cy="1638000"/>
            </a:xfrm>
          </p:grpSpPr>
          <p:sp>
            <p:nvSpPr>
              <p:cNvPr id="226" name="Google Shape;245;p20"/>
              <p:cNvSpPr/>
              <p:nvPr/>
            </p:nvSpPr>
            <p:spPr>
              <a:xfrm>
                <a:off x="5844240" y="75024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7" name="Google Shape;246;p20"/>
              <p:cNvSpPr/>
              <p:nvPr/>
            </p:nvSpPr>
            <p:spPr>
              <a:xfrm>
                <a:off x="5956200" y="75312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" name="Google Shape;247;p20"/>
              <p:cNvSpPr/>
              <p:nvPr/>
            </p:nvSpPr>
            <p:spPr>
              <a:xfrm>
                <a:off x="5730840" y="75096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" name="Google Shape;248;p20"/>
              <p:cNvSpPr/>
              <p:nvPr/>
            </p:nvSpPr>
            <p:spPr>
              <a:xfrm>
                <a:off x="5617080" y="75168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0" name="Google Shape;249;p20"/>
              <p:cNvSpPr/>
              <p:nvPr/>
            </p:nvSpPr>
            <p:spPr>
              <a:xfrm>
                <a:off x="5503320" y="75240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31" name="Google Shape;250;p20"/>
              <p:cNvSpPr/>
              <p:nvPr/>
            </p:nvSpPr>
            <p:spPr>
              <a:xfrm>
                <a:off x="5389920" y="753120"/>
                <a:ext cx="20520" cy="16351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635120"/>
                  <a:gd name="textAreaBottom" fmla="*/ 1635480 h 1635120"/>
                </a:gdLst>
                <a:ahLst/>
                <a:rect l="textAreaLeft" t="textAreaTop" r="textAreaRight" b="textAreaBottom"/>
                <a:pathLst>
                  <a:path w="24640" h="1848002">
                    <a:moveTo>
                      <a:pt x="0" y="0"/>
                    </a:moveTo>
                    <a:lnTo>
                      <a:pt x="24640" y="0"/>
                    </a:lnTo>
                    <a:lnTo>
                      <a:pt x="24640" y="1848003"/>
                    </a:lnTo>
                    <a:lnTo>
                      <a:pt x="0" y="1848003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chemeClr val="dk1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32" name="Google Shape;251;p20"/>
          <p:cNvSpPr/>
          <p:nvPr/>
        </p:nvSpPr>
        <p:spPr>
          <a:xfrm>
            <a:off x="4967640" y="3351600"/>
            <a:ext cx="1443960" cy="1443960"/>
          </a:xfrm>
          <a:custGeom>
            <a:avLst/>
            <a:gdLst>
              <a:gd name="textAreaLeft" fmla="*/ 0 w 1443960"/>
              <a:gd name="textAreaRight" fmla="*/ 1444320 w 1443960"/>
              <a:gd name="textAreaTop" fmla="*/ 0 h 1443960"/>
              <a:gd name="textAreaBottom" fmla="*/ 1444320 h 1443960"/>
            </a:gdLst>
            <a:ahLst/>
            <a:rect l="textAreaLeft" t="textAreaTop" r="textAreaRight" b="textAreaBottom"/>
            <a:pathLst>
              <a:path w="1535055" h="1535055">
                <a:moveTo>
                  <a:pt x="1535055" y="767528"/>
                </a:moveTo>
                <a:cubicBezTo>
                  <a:pt x="1535055" y="1191421"/>
                  <a:pt x="1191422" y="1535055"/>
                  <a:pt x="767528" y="1535055"/>
                </a:cubicBezTo>
                <a:cubicBezTo>
                  <a:pt x="343634" y="1535055"/>
                  <a:pt x="0" y="1191421"/>
                  <a:pt x="0" y="767528"/>
                </a:cubicBezTo>
                <a:cubicBezTo>
                  <a:pt x="0" y="343634"/>
                  <a:pt x="343634" y="0"/>
                  <a:pt x="767528" y="0"/>
                </a:cubicBezTo>
                <a:cubicBezTo>
                  <a:pt x="1191422" y="0"/>
                  <a:pt x="1535055" y="343634"/>
                  <a:pt x="1535055" y="767528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233" name="Google Shape;252;p20" descr=""/>
          <p:cNvPicPr/>
          <p:nvPr/>
        </p:nvPicPr>
        <p:blipFill>
          <a:blip r:embed="rId1"/>
          <a:stretch/>
        </p:blipFill>
        <p:spPr>
          <a:xfrm flipH="1">
            <a:off x="5035320" y="4984920"/>
            <a:ext cx="1376640" cy="137664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253;p20"/>
          <p:cNvSpPr/>
          <p:nvPr/>
        </p:nvSpPr>
        <p:spPr>
          <a:xfrm>
            <a:off x="7498080" y="2772720"/>
            <a:ext cx="42973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4800" spc="-1" strike="noStrike">
                <a:solidFill>
                  <a:schemeClr val="lt1"/>
                </a:solidFill>
                <a:latin typeface="Arial"/>
                <a:ea typeface="Arial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43;p14"/>
          <p:cNvSpPr/>
          <p:nvPr/>
        </p:nvSpPr>
        <p:spPr>
          <a:xfrm>
            <a:off x="425520" y="930600"/>
            <a:ext cx="61570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chemeClr val="dk1"/>
                </a:solidFill>
                <a:latin typeface="Arial"/>
                <a:ea typeface="Arial"/>
              </a:rPr>
              <a:t>Problem Statement 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44;p14"/>
          <p:cNvSpPr/>
          <p:nvPr/>
        </p:nvSpPr>
        <p:spPr>
          <a:xfrm>
            <a:off x="425520" y="2058480"/>
            <a:ext cx="11340720" cy="33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TSTP administration notes high accident rates due to bad/worn tires on turnpike.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2400" spc="-1" strike="noStrike" u="sng">
                <a:solidFill>
                  <a:schemeClr val="dk1"/>
                </a:solidFill>
                <a:uFillTx/>
                <a:latin typeface="Bahnschrift"/>
                <a:ea typeface="Arial"/>
              </a:rPr>
              <a:t>Plan to alert drivers about tire condition: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Cameras at toll plaza capture tire images when vehicles stop.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Toll personnel upload images to TiresOnHighways web app.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WebApp analyzes images, provides feedback on tire condition.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SMS alerts sent to vehicle owners regarding tire status.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Bahnschrift"/>
                <a:ea typeface="Arial"/>
              </a:rPr>
              <a:t>Data stored in database for fortnightly check on vehicles with defective tires on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49;p15"/>
          <p:cNvSpPr/>
          <p:nvPr/>
        </p:nvSpPr>
        <p:spPr>
          <a:xfrm>
            <a:off x="0" y="3048840"/>
            <a:ext cx="11476080" cy="1785960"/>
          </a:xfrm>
          <a:custGeom>
            <a:avLst/>
            <a:gdLst>
              <a:gd name="textAreaLeft" fmla="*/ 0 w 11476080"/>
              <a:gd name="textAreaRight" fmla="*/ 11476440 w 11476080"/>
              <a:gd name="textAreaTop" fmla="*/ 0 h 1785960"/>
              <a:gd name="textAreaBottom" fmla="*/ 1786320 h 1785960"/>
            </a:gdLst>
            <a:ahLst/>
            <a:rect l="textAreaLeft" t="textAreaTop" r="textAreaRight" b="textAreaBottom"/>
            <a:pathLst>
              <a:path w="11476313" h="1786283">
                <a:moveTo>
                  <a:pt x="0" y="0"/>
                </a:moveTo>
                <a:lnTo>
                  <a:pt x="11476313" y="0"/>
                </a:lnTo>
                <a:lnTo>
                  <a:pt x="11476313" y="1786283"/>
                </a:lnTo>
                <a:lnTo>
                  <a:pt x="0" y="1786283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50;p15"/>
          <p:cNvSpPr/>
          <p:nvPr/>
        </p:nvSpPr>
        <p:spPr>
          <a:xfrm>
            <a:off x="1962720" y="222120"/>
            <a:ext cx="772884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 u="sng">
                <a:solidFill>
                  <a:srgbClr val="ef6856"/>
                </a:solidFill>
                <a:uFillTx/>
                <a:latin typeface="Cascadia Code"/>
                <a:ea typeface="Cascadia Code"/>
              </a:rPr>
              <a:t>Process 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51;p15"/>
          <p:cNvSpPr/>
          <p:nvPr/>
        </p:nvSpPr>
        <p:spPr>
          <a:xfrm>
            <a:off x="173880" y="1778760"/>
            <a:ext cx="323748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Connection with toll plaza through the website (Toll Login)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52;p15"/>
          <p:cNvSpPr/>
          <p:nvPr/>
        </p:nvSpPr>
        <p:spPr>
          <a:xfrm>
            <a:off x="3618360" y="1752120"/>
            <a:ext cx="45482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Allowing the toll plaza field officer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to upload images of tires, vehicle and mobile numbers of the owner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53;p15"/>
          <p:cNvSpPr/>
          <p:nvPr/>
        </p:nvSpPr>
        <p:spPr>
          <a:xfrm>
            <a:off x="599040" y="5117760"/>
            <a:ext cx="25682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Checking the database every fortnight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54;p15"/>
          <p:cNvSpPr/>
          <p:nvPr/>
        </p:nvSpPr>
        <p:spPr>
          <a:xfrm>
            <a:off x="4049640" y="5117760"/>
            <a:ext cx="25682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Alerting the vehicle owner through 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56;p15"/>
          <p:cNvSpPr/>
          <p:nvPr/>
        </p:nvSpPr>
        <p:spPr>
          <a:xfrm>
            <a:off x="8857800" y="1756800"/>
            <a:ext cx="25682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ef6856"/>
                </a:solidFill>
                <a:latin typeface="Arial"/>
                <a:ea typeface="Arial"/>
              </a:rPr>
              <a:t>Classifying the tire images (through the ML model)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57;p15"/>
          <p:cNvSpPr/>
          <p:nvPr/>
        </p:nvSpPr>
        <p:spPr>
          <a:xfrm>
            <a:off x="7086600" y="5117760"/>
            <a:ext cx="381708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ef6856"/>
                </a:solidFill>
                <a:latin typeface="Arial"/>
                <a:ea typeface="Arial"/>
              </a:rPr>
              <a:t>Storing the images and their conditions along with the vehicle info in the database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58;p15"/>
          <p:cNvSpPr/>
          <p:nvPr/>
        </p:nvSpPr>
        <p:spPr>
          <a:xfrm>
            <a:off x="1304640" y="2935800"/>
            <a:ext cx="547200" cy="547200"/>
          </a:xfrm>
          <a:prstGeom prst="ellipse">
            <a:avLst/>
          </a:prstGeom>
          <a:solidFill>
            <a:srgbClr val="ef685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6" name="Google Shape;159;p15"/>
          <p:cNvSpPr/>
          <p:nvPr/>
        </p:nvSpPr>
        <p:spPr>
          <a:xfrm>
            <a:off x="5422320" y="2935800"/>
            <a:ext cx="547200" cy="547200"/>
          </a:xfrm>
          <a:prstGeom prst="ellipse">
            <a:avLst/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7" name="Google Shape;161;p15"/>
          <p:cNvSpPr/>
          <p:nvPr/>
        </p:nvSpPr>
        <p:spPr>
          <a:xfrm>
            <a:off x="9902160" y="2935800"/>
            <a:ext cx="547200" cy="54720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8" name="Google Shape;162;p15"/>
          <p:cNvSpPr/>
          <p:nvPr/>
        </p:nvSpPr>
        <p:spPr>
          <a:xfrm>
            <a:off x="1320480" y="4400640"/>
            <a:ext cx="547200" cy="547200"/>
          </a:xfrm>
          <a:prstGeom prst="ellipse">
            <a:avLst/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9" name="Google Shape;163;p15"/>
          <p:cNvSpPr/>
          <p:nvPr/>
        </p:nvSpPr>
        <p:spPr>
          <a:xfrm>
            <a:off x="4619520" y="4400640"/>
            <a:ext cx="547200" cy="54720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0" name="Google Shape;164;p15"/>
          <p:cNvSpPr/>
          <p:nvPr/>
        </p:nvSpPr>
        <p:spPr>
          <a:xfrm>
            <a:off x="8263080" y="4400640"/>
            <a:ext cx="547200" cy="547200"/>
          </a:xfrm>
          <a:prstGeom prst="ellipse">
            <a:avLst/>
          </a:pr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68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69;p16"/>
          <p:cNvSpPr/>
          <p:nvPr/>
        </p:nvSpPr>
        <p:spPr>
          <a:xfrm>
            <a:off x="0" y="3450600"/>
            <a:ext cx="12191760" cy="3444480"/>
          </a:xfrm>
          <a:prstGeom prst="roundRect">
            <a:avLst>
              <a:gd name="adj" fmla="val 0"/>
            </a:avLst>
          </a:prstGeom>
          <a:solidFill>
            <a:srgbClr val="fbc6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Google Shape;170;p16"/>
          <p:cNvSpPr/>
          <p:nvPr/>
        </p:nvSpPr>
        <p:spPr>
          <a:xfrm>
            <a:off x="1040040" y="2341800"/>
            <a:ext cx="2243880" cy="2953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3" name="Google Shape;171;p16"/>
          <p:cNvSpPr/>
          <p:nvPr/>
        </p:nvSpPr>
        <p:spPr>
          <a:xfrm>
            <a:off x="3776040" y="2341800"/>
            <a:ext cx="2130120" cy="2953800"/>
          </a:xfrm>
          <a:prstGeom prst="roundRect">
            <a:avLst>
              <a:gd name="adj" fmla="val 0"/>
            </a:avLst>
          </a:prstGeom>
          <a:solidFill>
            <a:srgbClr val="6deb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4" name="Google Shape;172;p16"/>
          <p:cNvSpPr/>
          <p:nvPr/>
        </p:nvSpPr>
        <p:spPr>
          <a:xfrm>
            <a:off x="8781480" y="2341800"/>
            <a:ext cx="2130120" cy="2953800"/>
          </a:xfrm>
          <a:prstGeom prst="roundRect">
            <a:avLst>
              <a:gd name="adj" fmla="val 0"/>
            </a:avLst>
          </a:prstGeom>
          <a:solidFill>
            <a:srgbClr val="1cac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5" name="Google Shape;173;p16"/>
          <p:cNvSpPr/>
          <p:nvPr/>
        </p:nvSpPr>
        <p:spPr>
          <a:xfrm>
            <a:off x="889920" y="5775120"/>
            <a:ext cx="10411920" cy="5425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ef6856">
                  <a:alpha val="0"/>
                </a:srgbClr>
              </a:gs>
              <a:gs pos="72000">
                <a:srgbClr val="ef6856"/>
              </a:gs>
              <a:gs pos="100000">
                <a:srgbClr val="ef685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Google Shape;174;p16"/>
          <p:cNvSpPr/>
          <p:nvPr/>
        </p:nvSpPr>
        <p:spPr>
          <a:xfrm>
            <a:off x="4831560" y="573120"/>
            <a:ext cx="850032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 u="sng">
                <a:solidFill>
                  <a:schemeClr val="lt1"/>
                </a:solidFill>
                <a:uFillTx/>
                <a:latin typeface="Arial"/>
                <a:ea typeface="Arial"/>
              </a:rPr>
              <a:t>Tech Stack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75;p16"/>
          <p:cNvSpPr/>
          <p:nvPr/>
        </p:nvSpPr>
        <p:spPr>
          <a:xfrm>
            <a:off x="1455480" y="2728080"/>
            <a:ext cx="237600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rgbClr val="ef6856"/>
                </a:solidFill>
                <a:latin typeface="Arial"/>
                <a:ea typeface="Arial"/>
              </a:rPr>
              <a:t>Frontend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76;p16"/>
          <p:cNvSpPr/>
          <p:nvPr/>
        </p:nvSpPr>
        <p:spPr>
          <a:xfrm>
            <a:off x="3835080" y="2725560"/>
            <a:ext cx="219744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Arial"/>
                <a:ea typeface="Arial"/>
              </a:rPr>
              <a:t>M</a:t>
            </a:r>
            <a:r>
              <a:rPr b="0" lang="en-IN" sz="2800" spc="-1" strike="noStrike">
                <a:solidFill>
                  <a:srgbClr val="3f3f3f"/>
                </a:solidFill>
                <a:latin typeface="Arial"/>
                <a:ea typeface="Arial"/>
              </a:rPr>
              <a:t>iddleware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77;p16"/>
          <p:cNvSpPr/>
          <p:nvPr/>
        </p:nvSpPr>
        <p:spPr>
          <a:xfrm>
            <a:off x="9022320" y="2729160"/>
            <a:ext cx="23605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2800" spc="-1" strike="noStrike">
                <a:solidFill>
                  <a:schemeClr val="lt1"/>
                </a:solidFill>
                <a:latin typeface="Arial"/>
                <a:ea typeface="Arial"/>
              </a:rPr>
              <a:t>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78;p16"/>
          <p:cNvSpPr/>
          <p:nvPr/>
        </p:nvSpPr>
        <p:spPr>
          <a:xfrm>
            <a:off x="1290960" y="3805200"/>
            <a:ext cx="164916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React JS, CSS 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595959"/>
                </a:solidFill>
                <a:latin typeface="Arial"/>
                <a:ea typeface="Arial"/>
              </a:rPr>
              <a:t>Bootstrap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179;p16"/>
          <p:cNvSpPr/>
          <p:nvPr/>
        </p:nvSpPr>
        <p:spPr>
          <a:xfrm>
            <a:off x="4055040" y="3809520"/>
            <a:ext cx="16488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Express JS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(nodeJS)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180;p16"/>
          <p:cNvSpPr/>
          <p:nvPr/>
        </p:nvSpPr>
        <p:spPr>
          <a:xfrm>
            <a:off x="9022320" y="3805200"/>
            <a:ext cx="164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chemeClr val="lt1"/>
                </a:solidFill>
                <a:latin typeface="Arial"/>
                <a:ea typeface="Arial"/>
              </a:rPr>
              <a:t>MongoDB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Google Shape;181;p16"/>
          <p:cNvCxnSpPr/>
          <p:nvPr/>
        </p:nvCxnSpPr>
        <p:spPr>
          <a:xfrm>
            <a:off x="1771560" y="3528000"/>
            <a:ext cx="564480" cy="360"/>
          </a:xfrm>
          <a:prstGeom prst="straightConnector1">
            <a:avLst/>
          </a:prstGeom>
          <a:ln w="9525">
            <a:solidFill>
              <a:srgbClr val="ef6856"/>
            </a:solidFill>
            <a:miter/>
            <a:tailEnd len="med" type="triangle" w="med"/>
          </a:ln>
        </p:spPr>
      </p:cxnSp>
      <p:cxnSp>
        <p:nvCxnSpPr>
          <p:cNvPr id="154" name="Google Shape;182;p16"/>
          <p:cNvCxnSpPr/>
          <p:nvPr/>
        </p:nvCxnSpPr>
        <p:spPr>
          <a:xfrm>
            <a:off x="4530240" y="3466080"/>
            <a:ext cx="564840" cy="360"/>
          </a:xfrm>
          <a:prstGeom prst="straightConnector1">
            <a:avLst/>
          </a:prstGeom>
          <a:ln w="9525">
            <a:solidFill>
              <a:srgbClr val="2f122a"/>
            </a:solidFill>
            <a:miter/>
            <a:tailEnd len="med" type="triangle" w="med"/>
          </a:ln>
        </p:spPr>
      </p:cxnSp>
      <p:cxnSp>
        <p:nvCxnSpPr>
          <p:cNvPr id="155" name="Google Shape;183;p16"/>
          <p:cNvCxnSpPr/>
          <p:nvPr/>
        </p:nvCxnSpPr>
        <p:spPr>
          <a:xfrm>
            <a:off x="9567720" y="3528000"/>
            <a:ext cx="564840" cy="360"/>
          </a:xfrm>
          <a:prstGeom prst="straightConnector1">
            <a:avLst/>
          </a:prstGeom>
          <a:ln w="9525">
            <a:solidFill>
              <a:srgbClr val="ffffff"/>
            </a:solidFill>
            <a:miter/>
            <a:tailEnd len="med" type="triangle" w="med"/>
          </a:ln>
        </p:spPr>
      </p:cxnSp>
      <p:sp>
        <p:nvSpPr>
          <p:cNvPr id="156" name="Google Shape;171;p16"/>
          <p:cNvSpPr/>
          <p:nvPr/>
        </p:nvSpPr>
        <p:spPr>
          <a:xfrm>
            <a:off x="6273360" y="2341800"/>
            <a:ext cx="2130120" cy="29538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7" name="Google Shape;176;p16"/>
          <p:cNvSpPr/>
          <p:nvPr/>
        </p:nvSpPr>
        <p:spPr>
          <a:xfrm>
            <a:off x="6514200" y="2725560"/>
            <a:ext cx="219744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Arial"/>
                <a:ea typeface="Arial"/>
              </a:rPr>
              <a:t>Backend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Google Shape;182;p16"/>
          <p:cNvCxnSpPr/>
          <p:nvPr/>
        </p:nvCxnSpPr>
        <p:spPr>
          <a:xfrm>
            <a:off x="6987960" y="3513240"/>
            <a:ext cx="564840" cy="360"/>
          </a:xfrm>
          <a:prstGeom prst="straightConnector1">
            <a:avLst/>
          </a:prstGeom>
          <a:ln w="9525">
            <a:solidFill>
              <a:srgbClr val="2f122a"/>
            </a:solidFill>
            <a:miter/>
            <a:tailEnd len="med" type="triangle" w="med"/>
          </a:ln>
        </p:spPr>
      </p:cxnSp>
      <p:sp>
        <p:nvSpPr>
          <p:cNvPr id="159" name="Google Shape;179;p16"/>
          <p:cNvSpPr/>
          <p:nvPr/>
        </p:nvSpPr>
        <p:spPr>
          <a:xfrm>
            <a:off x="6514200" y="3818880"/>
            <a:ext cx="164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3f3f3f"/>
                </a:solidFill>
                <a:latin typeface="Arial"/>
                <a:ea typeface="Arial"/>
              </a:rPr>
              <a:t>Flask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Copy of T"/>
          <p:cNvPicPr/>
          <p:nvPr/>
        </p:nvPicPr>
        <p:blipFill>
          <a:blip r:embed="rId1"/>
          <a:srcRect l="7444" t="-158" r="6324" b="0"/>
          <a:stretch/>
        </p:blipFill>
        <p:spPr>
          <a:xfrm>
            <a:off x="-360" y="0"/>
            <a:ext cx="121921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200;p1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2" name="TextBox 1"/>
          <p:cNvSpPr/>
          <p:nvPr/>
        </p:nvSpPr>
        <p:spPr>
          <a:xfrm>
            <a:off x="7737120" y="5009760"/>
            <a:ext cx="1422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(Backend)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3"/>
          <p:cNvSpPr/>
          <p:nvPr/>
        </p:nvSpPr>
        <p:spPr>
          <a:xfrm>
            <a:off x="1242360" y="261360"/>
            <a:ext cx="3647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User Upload Interface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Box 4"/>
          <p:cNvSpPr/>
          <p:nvPr/>
        </p:nvSpPr>
        <p:spPr>
          <a:xfrm>
            <a:off x="7093440" y="219960"/>
            <a:ext cx="3792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User Upload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670680" y="811800"/>
            <a:ext cx="4613400" cy="2616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8" descr=""/>
          <p:cNvPicPr/>
          <p:nvPr/>
        </p:nvPicPr>
        <p:blipFill>
          <a:blip r:embed="rId2"/>
          <a:stretch/>
        </p:blipFill>
        <p:spPr>
          <a:xfrm>
            <a:off x="6432120" y="781200"/>
            <a:ext cx="4884120" cy="2616840"/>
          </a:xfrm>
          <a:prstGeom prst="rect">
            <a:avLst/>
          </a:prstGeom>
          <a:ln w="0">
            <a:noFill/>
          </a:ln>
        </p:spPr>
      </p:pic>
      <p:sp>
        <p:nvSpPr>
          <p:cNvPr id="167" name="Text Box 3"/>
          <p:cNvSpPr/>
          <p:nvPr/>
        </p:nvSpPr>
        <p:spPr>
          <a:xfrm>
            <a:off x="833040" y="3943440"/>
            <a:ext cx="5434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User CheckDetails Interface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3"/>
          <p:cNvSpPr/>
          <p:nvPr/>
        </p:nvSpPr>
        <p:spPr>
          <a:xfrm>
            <a:off x="6997320" y="3943440"/>
            <a:ext cx="4632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User CheckDetails Result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14" descr=""/>
          <p:cNvPicPr/>
          <p:nvPr/>
        </p:nvPicPr>
        <p:blipFill>
          <a:blip r:embed="rId3"/>
          <a:stretch/>
        </p:blipFill>
        <p:spPr>
          <a:xfrm>
            <a:off x="670680" y="4493880"/>
            <a:ext cx="4613400" cy="20314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" descr=""/>
          <p:cNvPicPr/>
          <p:nvPr/>
        </p:nvPicPr>
        <p:blipFill>
          <a:blip r:embed="rId4"/>
          <a:stretch/>
        </p:blipFill>
        <p:spPr>
          <a:xfrm>
            <a:off x="6733080" y="4493880"/>
            <a:ext cx="4282560" cy="20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 3"/>
          <p:cNvSpPr/>
          <p:nvPr/>
        </p:nvSpPr>
        <p:spPr>
          <a:xfrm>
            <a:off x="835200" y="165240"/>
            <a:ext cx="461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Toll Officer Upload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 Box 4"/>
          <p:cNvSpPr/>
          <p:nvPr/>
        </p:nvSpPr>
        <p:spPr>
          <a:xfrm>
            <a:off x="879480" y="3803760"/>
            <a:ext cx="4871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Toll CheckRecords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1499400" y="773280"/>
            <a:ext cx="3285000" cy="25524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8" descr=""/>
          <p:cNvPicPr/>
          <p:nvPr/>
        </p:nvPicPr>
        <p:blipFill>
          <a:blip r:embed="rId2"/>
          <a:stretch/>
        </p:blipFill>
        <p:spPr>
          <a:xfrm>
            <a:off x="7234200" y="773280"/>
            <a:ext cx="3184200" cy="2552400"/>
          </a:xfrm>
          <a:prstGeom prst="rect">
            <a:avLst/>
          </a:prstGeom>
          <a:ln w="0">
            <a:noFill/>
          </a:ln>
        </p:spPr>
      </p:pic>
      <p:sp>
        <p:nvSpPr>
          <p:cNvPr id="175" name="Text Box 3"/>
          <p:cNvSpPr/>
          <p:nvPr/>
        </p:nvSpPr>
        <p:spPr>
          <a:xfrm>
            <a:off x="6760080" y="191160"/>
            <a:ext cx="461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Toll Officer Upload Result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11" descr=""/>
          <p:cNvPicPr/>
          <p:nvPr/>
        </p:nvPicPr>
        <p:blipFill>
          <a:blip r:embed="rId3"/>
          <a:stretch/>
        </p:blipFill>
        <p:spPr>
          <a:xfrm>
            <a:off x="7749000" y="1518120"/>
            <a:ext cx="652320" cy="9972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3" descr=""/>
          <p:cNvPicPr/>
          <p:nvPr/>
        </p:nvPicPr>
        <p:blipFill>
          <a:blip r:embed="rId4"/>
          <a:stretch/>
        </p:blipFill>
        <p:spPr>
          <a:xfrm>
            <a:off x="7718040" y="1892880"/>
            <a:ext cx="714240" cy="1234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5" descr=""/>
          <p:cNvPicPr/>
          <p:nvPr/>
        </p:nvPicPr>
        <p:blipFill>
          <a:blip r:embed="rId5"/>
          <a:stretch/>
        </p:blipFill>
        <p:spPr>
          <a:xfrm>
            <a:off x="7718040" y="2221560"/>
            <a:ext cx="1185120" cy="141120"/>
          </a:xfrm>
          <a:prstGeom prst="rect">
            <a:avLst/>
          </a:prstGeom>
          <a:ln w="0">
            <a:noFill/>
          </a:ln>
        </p:spPr>
      </p:pic>
      <p:sp>
        <p:nvSpPr>
          <p:cNvPr id="179" name="Text Box 4"/>
          <p:cNvSpPr/>
          <p:nvPr/>
        </p:nvSpPr>
        <p:spPr>
          <a:xfrm>
            <a:off x="7162920" y="3803760"/>
            <a:ext cx="4871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Toll CheckRecords Result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18" descr=""/>
          <p:cNvPicPr/>
          <p:nvPr/>
        </p:nvPicPr>
        <p:blipFill>
          <a:blip r:embed="rId6"/>
          <a:stretch/>
        </p:blipFill>
        <p:spPr>
          <a:xfrm>
            <a:off x="879480" y="4411800"/>
            <a:ext cx="4524840" cy="22806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20" descr=""/>
          <p:cNvPicPr/>
          <p:nvPr/>
        </p:nvPicPr>
        <p:blipFill>
          <a:blip r:embed="rId7"/>
          <a:stretch/>
        </p:blipFill>
        <p:spPr>
          <a:xfrm>
            <a:off x="6851160" y="4409640"/>
            <a:ext cx="4132440" cy="22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c6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3"/>
          <p:cNvSpPr/>
          <p:nvPr/>
        </p:nvSpPr>
        <p:spPr>
          <a:xfrm>
            <a:off x="1220760" y="844920"/>
            <a:ext cx="4613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Arial"/>
              </a:rPr>
              <a:t>SMS Alert to the vehicle owner after image upload at Toll Plaza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1031400" y="2391480"/>
            <a:ext cx="4613400" cy="2883240"/>
          </a:xfrm>
          <a:prstGeom prst="rect">
            <a:avLst/>
          </a:prstGeom>
          <a:ln w="0">
            <a:noFill/>
          </a:ln>
        </p:spPr>
      </p:pic>
      <p:sp>
        <p:nvSpPr>
          <p:cNvPr id="184" name="Text Box 3"/>
          <p:cNvSpPr/>
          <p:nvPr/>
        </p:nvSpPr>
        <p:spPr>
          <a:xfrm>
            <a:off x="7637400" y="1030320"/>
            <a:ext cx="2993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Arial"/>
              </a:rPr>
              <a:t>Feedback Form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10" descr=""/>
          <p:cNvPicPr/>
          <p:nvPr/>
        </p:nvPicPr>
        <p:blipFill>
          <a:blip r:embed="rId2"/>
          <a:stretch/>
        </p:blipFill>
        <p:spPr>
          <a:xfrm>
            <a:off x="7030440" y="2391480"/>
            <a:ext cx="4473720" cy="28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Application>LibreOffice/7.6.6.3$Linux_X86_64 LibreOffice_project/60$Build-3</Application>
  <AppVersion>15.0000</AppVersion>
  <Words>307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2023-11-22T15:39:40Z</dcterms:created>
  <dc:creator/>
  <dc:description/>
  <dc:language>en-US</dc:language>
  <cp:lastModifiedBy/>
  <dcterms:modified xsi:type="dcterms:W3CDTF">2024-04-08T21:17:19Z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F221EC1D934641C687E7C12765E0A4D3_12</vt:lpwstr>
  </property>
  <property fmtid="{D5CDD505-2E9C-101B-9397-08002B2CF9AE}" pid="3" name="KSOProductBuildVer">
    <vt:lpwstr>1033-12.2.0.13306</vt:lpwstr>
  </property>
  <property fmtid="{D5CDD505-2E9C-101B-9397-08002B2CF9AE}" pid="4" name="Notes">
    <vt:i4>10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</Properties>
</file>