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.jpeg" ContentType="image/jpe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E45162B-C858-4192-81FA-007544A789C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3F0392-41A5-4F55-A4D8-E74834DE58F3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47595E-F111-4DB7-8B9A-91437AE4D6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46050E75-00A6-43CE-9677-359313ED03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A0B96FE6-DBED-4565-88C4-B7D1DE3F2B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E4BE5D-6066-42E1-8E51-88DCCEC739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DBA76D-EFB9-489E-9BA8-145F06895A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D6FF0E6-60C8-4EA7-8743-A1D5C80918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EC8EA1D-1B3A-45FB-81A9-1AD085C5B4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619FA9C-985A-45D6-B256-7B760A5508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5698EA4-B151-49B1-BC37-60532DF9BE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4C29E94-6917-45C0-9237-077D5E8177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967709E-5C83-45C6-BD27-F0E41AEF99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190367-F87C-4751-BC2A-117A264FD87D}" type="slidenum">
              <a:rPr b="0" lang="en-IN" sz="12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B5C6A8-A108-4C17-B83B-0C095A2424B3}" type="slidenum">
              <a:rPr b="0" lang="en-IN" sz="12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9F6295-C664-4DD8-A2E9-34980D399773}" type="slidenum">
              <a:rPr b="0" lang="en-IN" sz="12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8437A0-FA8B-4E51-8FD7-5D2DDEC234A5}" type="slidenum">
              <a:rPr b="0" lang="en-IN" sz="12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42776C-8381-4AF8-AADC-46F741004042}" type="slidenum">
              <a:rPr b="0" lang="en-IN" sz="12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F7C56B-5254-4FBA-8530-3045CB3BBD9A}" type="slidenum">
              <a:rPr b="0" lang="en-IN" sz="12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531FBB-3CC4-43CD-801D-62389B3624BB}" type="slidenum">
              <a:rPr b="0" lang="en-IN" sz="12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1ED2C9-D94D-466F-8E33-610E603BDA32}" type="slidenum">
              <a:rPr b="0" lang="en-IN" sz="12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5C574A-BE6E-45C2-B5A7-5B7A31D607D3}" type="slidenum">
              <a:rPr b="0" lang="en-IN" sz="12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7C57E3-56BD-4688-9C6E-A51757E250A5}" type="slidenum">
              <a:rPr b="0" lang="en-IN" sz="12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3D57A8-FF04-4DC0-977D-39DFFEC9589E}" type="slidenum">
              <a:rPr b="0" lang="en-IN" sz="12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68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88;p13"/>
          <p:cNvSpPr/>
          <p:nvPr/>
        </p:nvSpPr>
        <p:spPr>
          <a:xfrm>
            <a:off x="0" y="0"/>
            <a:ext cx="6411240" cy="6857280"/>
          </a:xfrm>
          <a:custGeom>
            <a:avLst/>
            <a:gdLst>
              <a:gd name="textAreaLeft" fmla="*/ 0 w 6411240"/>
              <a:gd name="textAreaRight" fmla="*/ 6411960 w 641124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4782206" h="6858000">
                <a:moveTo>
                  <a:pt x="0" y="0"/>
                </a:moveTo>
                <a:lnTo>
                  <a:pt x="4782206" y="0"/>
                </a:lnTo>
                <a:lnTo>
                  <a:pt x="478220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bc6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58" name="Google Shape;89;p13"/>
          <p:cNvSpPr/>
          <p:nvPr/>
        </p:nvSpPr>
        <p:spPr>
          <a:xfrm>
            <a:off x="7670160" y="379080"/>
            <a:ext cx="4968360" cy="158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000" spc="-1" strike="noStrike" u="sng">
                <a:solidFill>
                  <a:schemeClr val="lt1"/>
                </a:solidFill>
                <a:uFillTx/>
                <a:latin typeface="Bahnschrift SemiBold"/>
                <a:ea typeface="Arial"/>
              </a:rPr>
              <a:t>Tires </a:t>
            </a:r>
            <a:endParaRPr b="1" lang="en-US" sz="40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000" spc="-1" strike="noStrike" u="sng">
                <a:solidFill>
                  <a:schemeClr val="lt1"/>
                </a:solidFill>
                <a:uFillTx/>
                <a:latin typeface="Bahnschrift SemiBold"/>
                <a:ea typeface="Arial"/>
              </a:rPr>
              <a:t>On </a:t>
            </a:r>
            <a:endParaRPr b="1" lang="en-US" sz="40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000" spc="-1" strike="noStrike" u="sng">
                <a:solidFill>
                  <a:schemeClr val="lt1"/>
                </a:solidFill>
                <a:uFillTx/>
                <a:latin typeface="Bahnschrift SemiBold"/>
                <a:ea typeface="Arial"/>
              </a:rPr>
              <a:t>Highways</a:t>
            </a:r>
            <a:endParaRPr b="1" lang="en-US" sz="4000" spc="-1" strike="noStrike" u="sng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Google Shape;90;p13"/>
          <p:cNvSpPr/>
          <p:nvPr/>
        </p:nvSpPr>
        <p:spPr>
          <a:xfrm>
            <a:off x="1640520" y="1612440"/>
            <a:ext cx="1534320" cy="1534320"/>
          </a:xfrm>
          <a:custGeom>
            <a:avLst/>
            <a:gdLst>
              <a:gd name="textAreaLeft" fmla="*/ 0 w 1534320"/>
              <a:gd name="textAreaRight" fmla="*/ 1535040 w 1534320"/>
              <a:gd name="textAreaTop" fmla="*/ 0 h 1534320"/>
              <a:gd name="textAreaBottom" fmla="*/ 1535040 h 1534320"/>
            </a:gdLst>
            <a:ahLst/>
            <a:rect l="textAreaLeft" t="textAreaTop" r="textAreaRight" b="textAreaBottom"/>
            <a:pathLst>
              <a:path w="1535055" h="1535055">
                <a:moveTo>
                  <a:pt x="0" y="0"/>
                </a:moveTo>
                <a:lnTo>
                  <a:pt x="0" y="767528"/>
                </a:lnTo>
                <a:lnTo>
                  <a:pt x="0" y="1535055"/>
                </a:lnTo>
                <a:lnTo>
                  <a:pt x="1535055" y="1535055"/>
                </a:lnTo>
                <a:lnTo>
                  <a:pt x="1535055" y="767528"/>
                </a:lnTo>
                <a:lnTo>
                  <a:pt x="1535055" y="0"/>
                </a:lnTo>
                <a:lnTo>
                  <a:pt x="0" y="0"/>
                </a:lnTo>
                <a:close/>
                <a:moveTo>
                  <a:pt x="1228044" y="1228044"/>
                </a:moveTo>
                <a:lnTo>
                  <a:pt x="307011" y="1228044"/>
                </a:lnTo>
                <a:lnTo>
                  <a:pt x="307011" y="767528"/>
                </a:lnTo>
                <a:lnTo>
                  <a:pt x="307011" y="307011"/>
                </a:lnTo>
                <a:lnTo>
                  <a:pt x="1228044" y="307011"/>
                </a:lnTo>
                <a:lnTo>
                  <a:pt x="1228044" y="767528"/>
                </a:lnTo>
                <a:lnTo>
                  <a:pt x="1228044" y="1228044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grpSp>
        <p:nvGrpSpPr>
          <p:cNvPr id="60" name="Google Shape;91;p13"/>
          <p:cNvGrpSpPr/>
          <p:nvPr/>
        </p:nvGrpSpPr>
        <p:grpSpPr>
          <a:xfrm>
            <a:off x="3294000" y="1612440"/>
            <a:ext cx="1534320" cy="1534320"/>
            <a:chOff x="3294000" y="1612440"/>
            <a:chExt cx="1534320" cy="1534320"/>
          </a:xfrm>
        </p:grpSpPr>
        <p:sp>
          <p:nvSpPr>
            <p:cNvPr id="61" name="Google Shape;92;p13"/>
            <p:cNvSpPr/>
            <p:nvPr/>
          </p:nvSpPr>
          <p:spPr>
            <a:xfrm>
              <a:off x="3907440" y="1612440"/>
              <a:ext cx="306360" cy="1534320"/>
            </a:xfrm>
            <a:custGeom>
              <a:avLst/>
              <a:gdLst>
                <a:gd name="textAreaLeft" fmla="*/ 0 w 306360"/>
                <a:gd name="textAreaRight" fmla="*/ 307080 w 306360"/>
                <a:gd name="textAreaTop" fmla="*/ 0 h 1534320"/>
                <a:gd name="textAreaBottom" fmla="*/ 1535040 h 1534320"/>
              </a:gdLst>
              <a:ahLst/>
              <a:rect l="textAreaLeft" t="textAreaTop" r="textAreaRight" b="textAreaBottom"/>
              <a:pathLst>
                <a:path w="307011" h="1535055">
                  <a:moveTo>
                    <a:pt x="0" y="0"/>
                  </a:moveTo>
                  <a:lnTo>
                    <a:pt x="307011" y="0"/>
                  </a:lnTo>
                  <a:lnTo>
                    <a:pt x="307011" y="1535055"/>
                  </a:lnTo>
                  <a:lnTo>
                    <a:pt x="0" y="1535055"/>
                  </a:lnTo>
                  <a:close/>
                </a:path>
              </a:pathLst>
            </a:custGeom>
            <a:solidFill>
              <a:srgbClr val="ef685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62" name="Google Shape;93;p13"/>
            <p:cNvSpPr/>
            <p:nvPr/>
          </p:nvSpPr>
          <p:spPr>
            <a:xfrm rot="5400000">
              <a:off x="3907800" y="1612080"/>
              <a:ext cx="306360" cy="1534320"/>
            </a:xfrm>
            <a:custGeom>
              <a:avLst/>
              <a:gdLst>
                <a:gd name="textAreaLeft" fmla="*/ 0 w 306360"/>
                <a:gd name="textAreaRight" fmla="*/ 307080 w 306360"/>
                <a:gd name="textAreaTop" fmla="*/ 0 h 1534320"/>
                <a:gd name="textAreaBottom" fmla="*/ 1535040 h 1534320"/>
              </a:gdLst>
              <a:ahLst/>
              <a:rect l="textAreaLeft" t="textAreaTop" r="textAreaRight" b="textAreaBottom"/>
              <a:pathLst>
                <a:path w="307011" h="1535055">
                  <a:moveTo>
                    <a:pt x="0" y="0"/>
                  </a:moveTo>
                  <a:lnTo>
                    <a:pt x="307011" y="0"/>
                  </a:lnTo>
                  <a:lnTo>
                    <a:pt x="307011" y="1535055"/>
                  </a:lnTo>
                  <a:lnTo>
                    <a:pt x="0" y="1535055"/>
                  </a:lnTo>
                  <a:close/>
                </a:path>
              </a:pathLst>
            </a:custGeom>
            <a:solidFill>
              <a:srgbClr val="ef685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63" name="Google Shape;94;p13"/>
          <p:cNvGrpSpPr/>
          <p:nvPr/>
        </p:nvGrpSpPr>
        <p:grpSpPr>
          <a:xfrm>
            <a:off x="360" y="1613160"/>
            <a:ext cx="1534320" cy="1534320"/>
            <a:chOff x="360" y="1613160"/>
            <a:chExt cx="1534320" cy="1534320"/>
          </a:xfrm>
        </p:grpSpPr>
        <p:sp>
          <p:nvSpPr>
            <p:cNvPr id="64" name="Google Shape;95;p13"/>
            <p:cNvSpPr/>
            <p:nvPr/>
          </p:nvSpPr>
          <p:spPr>
            <a:xfrm>
              <a:off x="360" y="1613160"/>
              <a:ext cx="1534320" cy="766080"/>
            </a:xfrm>
            <a:custGeom>
              <a:avLst/>
              <a:gdLst>
                <a:gd name="textAreaLeft" fmla="*/ 0 w 1534320"/>
                <a:gd name="textAreaRight" fmla="*/ 1535040 w 1534320"/>
                <a:gd name="textAreaTop" fmla="*/ 0 h 766080"/>
                <a:gd name="textAreaBottom" fmla="*/ 766800 h 766080"/>
              </a:gdLst>
              <a:ahLst/>
              <a:rect l="textAreaLeft" t="textAreaTop" r="textAreaRight" b="textAreaBottom"/>
              <a:pathLst>
                <a:path w="1535055" h="766869">
                  <a:moveTo>
                    <a:pt x="767528" y="0"/>
                  </a:moveTo>
                  <a:lnTo>
                    <a:pt x="0" y="0"/>
                  </a:lnTo>
                  <a:cubicBezTo>
                    <a:pt x="0" y="423511"/>
                    <a:pt x="343633" y="766870"/>
                    <a:pt x="767528" y="766870"/>
                  </a:cubicBezTo>
                  <a:cubicBezTo>
                    <a:pt x="1191422" y="766870"/>
                    <a:pt x="1535055" y="423511"/>
                    <a:pt x="1535055" y="0"/>
                  </a:cubicBezTo>
                  <a:lnTo>
                    <a:pt x="767528" y="0"/>
                  </a:lnTo>
                  <a:close/>
                </a:path>
              </a:pathLst>
            </a:custGeom>
            <a:solidFill>
              <a:srgbClr val="ef685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65" name="Google Shape;96;p13"/>
            <p:cNvSpPr/>
            <p:nvPr/>
          </p:nvSpPr>
          <p:spPr>
            <a:xfrm>
              <a:off x="360" y="2381400"/>
              <a:ext cx="1534320" cy="766080"/>
            </a:xfrm>
            <a:custGeom>
              <a:avLst/>
              <a:gdLst>
                <a:gd name="textAreaLeft" fmla="*/ 0 w 1534320"/>
                <a:gd name="textAreaRight" fmla="*/ 1535040 w 1534320"/>
                <a:gd name="textAreaTop" fmla="*/ 0 h 766080"/>
                <a:gd name="textAreaBottom" fmla="*/ 766800 h 766080"/>
              </a:gdLst>
              <a:ahLst/>
              <a:rect l="textAreaLeft" t="textAreaTop" r="textAreaRight" b="textAreaBottom"/>
              <a:pathLst>
                <a:path w="1535055" h="766869">
                  <a:moveTo>
                    <a:pt x="767528" y="766870"/>
                  </a:moveTo>
                  <a:lnTo>
                    <a:pt x="1535055" y="766870"/>
                  </a:lnTo>
                  <a:cubicBezTo>
                    <a:pt x="1535055" y="343359"/>
                    <a:pt x="1191422" y="0"/>
                    <a:pt x="767528" y="0"/>
                  </a:cubicBezTo>
                  <a:cubicBezTo>
                    <a:pt x="343633" y="0"/>
                    <a:pt x="0" y="343359"/>
                    <a:pt x="0" y="766870"/>
                  </a:cubicBezTo>
                  <a:lnTo>
                    <a:pt x="767528" y="76687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  <p:sp>
        <p:nvSpPr>
          <p:cNvPr id="66" name="Google Shape;97;p13"/>
          <p:cNvSpPr/>
          <p:nvPr/>
        </p:nvSpPr>
        <p:spPr>
          <a:xfrm>
            <a:off x="2160" y="3260880"/>
            <a:ext cx="1534320" cy="1534320"/>
          </a:xfrm>
          <a:custGeom>
            <a:avLst/>
            <a:gdLst>
              <a:gd name="textAreaLeft" fmla="*/ 0 w 1534320"/>
              <a:gd name="textAreaRight" fmla="*/ 1535040 w 1534320"/>
              <a:gd name="textAreaTop" fmla="*/ 0 h 1534320"/>
              <a:gd name="textAreaBottom" fmla="*/ 1535040 h 1534320"/>
            </a:gdLst>
            <a:ahLst/>
            <a:rect l="textAreaLeft" t="textAreaTop" r="textAreaRight" b="textAreaBottom"/>
            <a:pathLst>
              <a:path w="1535055" h="1535055">
                <a:moveTo>
                  <a:pt x="1535055" y="767528"/>
                </a:moveTo>
                <a:cubicBezTo>
                  <a:pt x="1535055" y="1191421"/>
                  <a:pt x="1191422" y="1535055"/>
                  <a:pt x="767528" y="1535055"/>
                </a:cubicBezTo>
                <a:cubicBezTo>
                  <a:pt x="343634" y="1535055"/>
                  <a:pt x="0" y="1191421"/>
                  <a:pt x="0" y="767528"/>
                </a:cubicBezTo>
                <a:cubicBezTo>
                  <a:pt x="0" y="343634"/>
                  <a:pt x="343634" y="0"/>
                  <a:pt x="767528" y="0"/>
                </a:cubicBezTo>
                <a:cubicBezTo>
                  <a:pt x="1191422" y="0"/>
                  <a:pt x="1535055" y="343634"/>
                  <a:pt x="1535055" y="767528"/>
                </a:cubicBezTo>
                <a:close/>
              </a:path>
            </a:pathLst>
          </a:custGeom>
          <a:solidFill>
            <a:srgbClr val="1cac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67" name="Google Shape;98;p13"/>
          <p:cNvSpPr/>
          <p:nvPr/>
        </p:nvSpPr>
        <p:spPr>
          <a:xfrm>
            <a:off x="3318840" y="-174240"/>
            <a:ext cx="1534320" cy="1534320"/>
          </a:xfrm>
          <a:custGeom>
            <a:avLst/>
            <a:gdLst>
              <a:gd name="textAreaLeft" fmla="*/ 0 w 1534320"/>
              <a:gd name="textAreaRight" fmla="*/ 1535040 w 1534320"/>
              <a:gd name="textAreaTop" fmla="*/ 0 h 1534320"/>
              <a:gd name="textAreaBottom" fmla="*/ 1535040 h 1534320"/>
            </a:gdLst>
            <a:ahLst/>
            <a:rect l="textAreaLeft" t="textAreaTop" r="textAreaRight" b="textAreaBottom"/>
            <a:pathLst>
              <a:path w="1535055" h="1535055">
                <a:moveTo>
                  <a:pt x="0" y="0"/>
                </a:moveTo>
                <a:lnTo>
                  <a:pt x="1535055" y="0"/>
                </a:lnTo>
                <a:lnTo>
                  <a:pt x="1535055" y="767528"/>
                </a:lnTo>
                <a:cubicBezTo>
                  <a:pt x="1535055" y="1191422"/>
                  <a:pt x="1191422" y="1535055"/>
                  <a:pt x="767528" y="1535055"/>
                </a:cubicBezTo>
                <a:lnTo>
                  <a:pt x="767528" y="1535055"/>
                </a:lnTo>
                <a:cubicBezTo>
                  <a:pt x="343633" y="1535055"/>
                  <a:pt x="0" y="1191422"/>
                  <a:pt x="0" y="76752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68" name="Google Shape;99;p13"/>
          <p:cNvSpPr/>
          <p:nvPr/>
        </p:nvSpPr>
        <p:spPr>
          <a:xfrm>
            <a:off x="1642680" y="3261960"/>
            <a:ext cx="1534320" cy="1534320"/>
          </a:xfrm>
          <a:custGeom>
            <a:avLst/>
            <a:gdLst>
              <a:gd name="textAreaLeft" fmla="*/ 0 w 1534320"/>
              <a:gd name="textAreaRight" fmla="*/ 1535040 w 1534320"/>
              <a:gd name="textAreaTop" fmla="*/ 0 h 1534320"/>
              <a:gd name="textAreaBottom" fmla="*/ 1535040 h 1534320"/>
            </a:gdLst>
            <a:ahLst/>
            <a:rect l="textAreaLeft" t="textAreaTop" r="textAreaRight" b="textAreaBottom"/>
            <a:pathLst>
              <a:path w="1535055" h="1535055">
                <a:moveTo>
                  <a:pt x="1535055" y="1535055"/>
                </a:moveTo>
                <a:lnTo>
                  <a:pt x="0" y="1535055"/>
                </a:lnTo>
                <a:lnTo>
                  <a:pt x="0" y="767528"/>
                </a:lnTo>
                <a:cubicBezTo>
                  <a:pt x="0" y="343633"/>
                  <a:pt x="343633" y="0"/>
                  <a:pt x="767528" y="0"/>
                </a:cubicBezTo>
                <a:lnTo>
                  <a:pt x="767528" y="0"/>
                </a:lnTo>
                <a:cubicBezTo>
                  <a:pt x="1191422" y="0"/>
                  <a:pt x="1535055" y="343633"/>
                  <a:pt x="1535055" y="767528"/>
                </a:cubicBezTo>
                <a:lnTo>
                  <a:pt x="1535055" y="1535055"/>
                </a:lnTo>
                <a:close/>
              </a:path>
            </a:pathLst>
          </a:custGeom>
          <a:solidFill>
            <a:srgbClr val="f16e4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69" name="Google Shape;100;p13"/>
          <p:cNvSpPr/>
          <p:nvPr/>
        </p:nvSpPr>
        <p:spPr>
          <a:xfrm>
            <a:off x="1642680" y="4910760"/>
            <a:ext cx="1534320" cy="1534320"/>
          </a:xfrm>
          <a:custGeom>
            <a:avLst/>
            <a:gdLst>
              <a:gd name="textAreaLeft" fmla="*/ 0 w 1534320"/>
              <a:gd name="textAreaRight" fmla="*/ 1535040 w 1534320"/>
              <a:gd name="textAreaTop" fmla="*/ 0 h 1534320"/>
              <a:gd name="textAreaBottom" fmla="*/ 1535040 h 1534320"/>
            </a:gdLst>
            <a:ahLst/>
            <a:rect l="textAreaLeft" t="textAreaTop" r="textAreaRight" b="textAreaBottom"/>
            <a:pathLst>
              <a:path w="1535055" h="1535055">
                <a:moveTo>
                  <a:pt x="0" y="0"/>
                </a:moveTo>
                <a:lnTo>
                  <a:pt x="1535055" y="0"/>
                </a:lnTo>
                <a:lnTo>
                  <a:pt x="1535055" y="767528"/>
                </a:lnTo>
                <a:cubicBezTo>
                  <a:pt x="1535055" y="1191422"/>
                  <a:pt x="1191422" y="1535055"/>
                  <a:pt x="767528" y="1535055"/>
                </a:cubicBezTo>
                <a:lnTo>
                  <a:pt x="767528" y="1535055"/>
                </a:lnTo>
                <a:cubicBezTo>
                  <a:pt x="343633" y="1535055"/>
                  <a:pt x="0" y="1191422"/>
                  <a:pt x="0" y="76752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grpSp>
        <p:nvGrpSpPr>
          <p:cNvPr id="70" name="Google Shape;101;p13"/>
          <p:cNvGrpSpPr/>
          <p:nvPr/>
        </p:nvGrpSpPr>
        <p:grpSpPr>
          <a:xfrm>
            <a:off x="17640" y="4829400"/>
            <a:ext cx="1534320" cy="1534320"/>
            <a:chOff x="17640" y="4829400"/>
            <a:chExt cx="1534320" cy="1534320"/>
          </a:xfrm>
        </p:grpSpPr>
        <p:sp>
          <p:nvSpPr>
            <p:cNvPr id="71" name="Google Shape;102;p13"/>
            <p:cNvSpPr/>
            <p:nvPr/>
          </p:nvSpPr>
          <p:spPr>
            <a:xfrm>
              <a:off x="17640" y="4829400"/>
              <a:ext cx="1534320" cy="1534320"/>
            </a:xfrm>
            <a:custGeom>
              <a:avLst/>
              <a:gdLst>
                <a:gd name="textAreaLeft" fmla="*/ 0 w 1534320"/>
                <a:gd name="textAreaRight" fmla="*/ 1535040 w 1534320"/>
                <a:gd name="textAreaTop" fmla="*/ 0 h 1534320"/>
                <a:gd name="textAreaBottom" fmla="*/ 1535040 h 1534320"/>
              </a:gdLst>
              <a:ahLst/>
              <a:rect l="textAreaLeft" t="textAreaTop" r="textAreaRight" b="textAreaBottom"/>
              <a:pathLst>
                <a:path w="1535055" h="1535055">
                  <a:moveTo>
                    <a:pt x="0" y="1535055"/>
                  </a:moveTo>
                  <a:lnTo>
                    <a:pt x="1535055" y="1535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e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72" name="Google Shape;103;p13"/>
            <p:cNvSpPr/>
            <p:nvPr/>
          </p:nvSpPr>
          <p:spPr>
            <a:xfrm>
              <a:off x="1027080" y="5089680"/>
              <a:ext cx="273240" cy="273240"/>
            </a:xfrm>
            <a:custGeom>
              <a:avLst/>
              <a:gdLst>
                <a:gd name="textAreaLeft" fmla="*/ 0 w 273240"/>
                <a:gd name="textAreaRight" fmla="*/ 273960 w 273240"/>
                <a:gd name="textAreaTop" fmla="*/ 0 h 273240"/>
                <a:gd name="textAreaBottom" fmla="*/ 273960 h 273240"/>
              </a:gdLst>
              <a:ahLst/>
              <a:rect l="textAreaLeft" t="textAreaTop" r="textAreaRight" b="textAreaBottom"/>
              <a:pathLst>
                <a:path w="274117" h="274116">
                  <a:moveTo>
                    <a:pt x="274117" y="137059"/>
                  </a:moveTo>
                  <a:cubicBezTo>
                    <a:pt x="274117" y="212754"/>
                    <a:pt x="212754" y="274117"/>
                    <a:pt x="137058" y="274117"/>
                  </a:cubicBezTo>
                  <a:cubicBezTo>
                    <a:pt x="61363" y="274117"/>
                    <a:pt x="0" y="212754"/>
                    <a:pt x="0" y="137059"/>
                  </a:cubicBezTo>
                  <a:cubicBezTo>
                    <a:pt x="0" y="61363"/>
                    <a:pt x="61363" y="0"/>
                    <a:pt x="137058" y="0"/>
                  </a:cubicBezTo>
                  <a:cubicBezTo>
                    <a:pt x="212754" y="0"/>
                    <a:pt x="274117" y="61363"/>
                    <a:pt x="274117" y="137059"/>
                  </a:cubicBezTo>
                  <a:close/>
                </a:path>
              </a:pathLst>
            </a:custGeom>
            <a:solidFill>
              <a:srgbClr val="6de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73" name="Google Shape;104;p13"/>
          <p:cNvGrpSpPr/>
          <p:nvPr/>
        </p:nvGrpSpPr>
        <p:grpSpPr>
          <a:xfrm>
            <a:off x="3344040" y="4876920"/>
            <a:ext cx="1490400" cy="1490400"/>
            <a:chOff x="3344040" y="4876920"/>
            <a:chExt cx="1490400" cy="1490400"/>
          </a:xfrm>
        </p:grpSpPr>
        <p:sp>
          <p:nvSpPr>
            <p:cNvPr id="74" name="Google Shape;105;p13"/>
            <p:cNvSpPr/>
            <p:nvPr/>
          </p:nvSpPr>
          <p:spPr>
            <a:xfrm>
              <a:off x="3344040" y="4876920"/>
              <a:ext cx="1490400" cy="1490400"/>
            </a:xfrm>
            <a:custGeom>
              <a:avLst/>
              <a:gdLst>
                <a:gd name="textAreaLeft" fmla="*/ 0 w 1490400"/>
                <a:gd name="textAreaRight" fmla="*/ 1491120 w 1490400"/>
                <a:gd name="textAreaTop" fmla="*/ 0 h 1490400"/>
                <a:gd name="textAreaBottom" fmla="*/ 1491120 h 1490400"/>
              </a:gdLst>
              <a:ahLst/>
              <a:rect l="textAreaLeft" t="textAreaTop" r="textAreaRight" b="textAreaBottom"/>
              <a:pathLst>
                <a:path w="1535055" h="1535055">
                  <a:moveTo>
                    <a:pt x="767528" y="1535056"/>
                  </a:moveTo>
                  <a:cubicBezTo>
                    <a:pt x="344291" y="1535056"/>
                    <a:pt x="0" y="1190764"/>
                    <a:pt x="0" y="767528"/>
                  </a:cubicBezTo>
                  <a:cubicBezTo>
                    <a:pt x="0" y="344291"/>
                    <a:pt x="344291" y="0"/>
                    <a:pt x="767528" y="0"/>
                  </a:cubicBezTo>
                  <a:cubicBezTo>
                    <a:pt x="1190764" y="0"/>
                    <a:pt x="1535055" y="344291"/>
                    <a:pt x="1535055" y="767528"/>
                  </a:cubicBezTo>
                  <a:cubicBezTo>
                    <a:pt x="1535055" y="1190764"/>
                    <a:pt x="1190764" y="1535056"/>
                    <a:pt x="767528" y="1535056"/>
                  </a:cubicBezTo>
                  <a:close/>
                  <a:moveTo>
                    <a:pt x="767528" y="305312"/>
                  </a:moveTo>
                  <a:cubicBezTo>
                    <a:pt x="512654" y="305312"/>
                    <a:pt x="305366" y="512654"/>
                    <a:pt x="305366" y="767528"/>
                  </a:cubicBezTo>
                  <a:cubicBezTo>
                    <a:pt x="305366" y="1022402"/>
                    <a:pt x="512709" y="1229744"/>
                    <a:pt x="767528" y="1229744"/>
                  </a:cubicBezTo>
                  <a:cubicBezTo>
                    <a:pt x="1022402" y="1229744"/>
                    <a:pt x="1229689" y="1022402"/>
                    <a:pt x="1229689" y="767528"/>
                  </a:cubicBezTo>
                  <a:cubicBezTo>
                    <a:pt x="1229744" y="512654"/>
                    <a:pt x="1022402" y="305312"/>
                    <a:pt x="767528" y="305312"/>
                  </a:cubicBezTo>
                  <a:close/>
                </a:path>
              </a:pathLst>
            </a:custGeom>
            <a:solidFill>
              <a:srgbClr val="f16e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75" name="Google Shape;106;p13"/>
            <p:cNvSpPr/>
            <p:nvPr/>
          </p:nvSpPr>
          <p:spPr>
            <a:xfrm>
              <a:off x="3954960" y="5497560"/>
              <a:ext cx="265680" cy="265680"/>
            </a:xfrm>
            <a:custGeom>
              <a:avLst/>
              <a:gdLst>
                <a:gd name="textAreaLeft" fmla="*/ 0 w 265680"/>
                <a:gd name="textAreaRight" fmla="*/ 266400 w 265680"/>
                <a:gd name="textAreaTop" fmla="*/ 0 h 265680"/>
                <a:gd name="textAreaBottom" fmla="*/ 266400 h 265680"/>
              </a:gdLst>
              <a:ahLst/>
              <a:rect l="textAreaLeft" t="textAreaTop" r="textAreaRight" b="textAreaBottom"/>
              <a:pathLst>
                <a:path w="274117" h="274116">
                  <a:moveTo>
                    <a:pt x="274117" y="137058"/>
                  </a:moveTo>
                  <a:cubicBezTo>
                    <a:pt x="274117" y="212754"/>
                    <a:pt x="212754" y="274117"/>
                    <a:pt x="137058" y="274117"/>
                  </a:cubicBezTo>
                  <a:cubicBezTo>
                    <a:pt x="61363" y="274117"/>
                    <a:pt x="0" y="212754"/>
                    <a:pt x="0" y="137058"/>
                  </a:cubicBezTo>
                  <a:cubicBezTo>
                    <a:pt x="0" y="61363"/>
                    <a:pt x="61363" y="0"/>
                    <a:pt x="137058" y="0"/>
                  </a:cubicBezTo>
                  <a:cubicBezTo>
                    <a:pt x="212754" y="0"/>
                    <a:pt x="274117" y="61363"/>
                    <a:pt x="274117" y="137058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76" name="Google Shape;107;p13"/>
          <p:cNvGrpSpPr/>
          <p:nvPr/>
        </p:nvGrpSpPr>
        <p:grpSpPr>
          <a:xfrm>
            <a:off x="0" y="940680"/>
            <a:ext cx="1534320" cy="573840"/>
            <a:chOff x="0" y="940680"/>
            <a:chExt cx="1534320" cy="573840"/>
          </a:xfrm>
        </p:grpSpPr>
        <p:sp>
          <p:nvSpPr>
            <p:cNvPr id="77" name="Google Shape;108;p13"/>
            <p:cNvSpPr/>
            <p:nvPr/>
          </p:nvSpPr>
          <p:spPr>
            <a:xfrm>
              <a:off x="2520" y="1385280"/>
              <a:ext cx="1531800" cy="19800"/>
            </a:xfrm>
            <a:custGeom>
              <a:avLst/>
              <a:gdLst>
                <a:gd name="textAreaLeft" fmla="*/ 0 w 1531800"/>
                <a:gd name="textAreaRight" fmla="*/ 1532520 w 1531800"/>
                <a:gd name="textAreaTop" fmla="*/ 0 h 19800"/>
                <a:gd name="textAreaBottom" fmla="*/ 20520 h 19800"/>
              </a:gdLst>
              <a:ahLst/>
              <a:rect l="textAreaLeft" t="textAreaTop" r="textAreaRight" b="textAreaBottom"/>
              <a:pathLst>
                <a:path w="1532478" h="20449">
                  <a:moveTo>
                    <a:pt x="0" y="0"/>
                  </a:moveTo>
                  <a:lnTo>
                    <a:pt x="1532479" y="0"/>
                  </a:lnTo>
                  <a:lnTo>
                    <a:pt x="1532479" y="20449"/>
                  </a:lnTo>
                  <a:lnTo>
                    <a:pt x="0" y="20449"/>
                  </a:lnTo>
                  <a:close/>
                </a:path>
              </a:pathLst>
            </a:custGeom>
            <a:solidFill>
              <a:srgbClr val="f16e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78" name="Google Shape;109;p13"/>
            <p:cNvSpPr/>
            <p:nvPr/>
          </p:nvSpPr>
          <p:spPr>
            <a:xfrm>
              <a:off x="0" y="1494720"/>
              <a:ext cx="1531800" cy="19800"/>
            </a:xfrm>
            <a:custGeom>
              <a:avLst/>
              <a:gdLst>
                <a:gd name="textAreaLeft" fmla="*/ 0 w 1531800"/>
                <a:gd name="textAreaRight" fmla="*/ 1532520 w 1531800"/>
                <a:gd name="textAreaTop" fmla="*/ 0 h 19800"/>
                <a:gd name="textAreaBottom" fmla="*/ 20520 h 19800"/>
              </a:gdLst>
              <a:ahLst/>
              <a:rect l="textAreaLeft" t="textAreaTop" r="textAreaRight" b="textAreaBottom"/>
              <a:pathLst>
                <a:path w="1532478" h="20449">
                  <a:moveTo>
                    <a:pt x="0" y="0"/>
                  </a:moveTo>
                  <a:lnTo>
                    <a:pt x="1532479" y="0"/>
                  </a:lnTo>
                  <a:lnTo>
                    <a:pt x="1532479" y="20449"/>
                  </a:lnTo>
                  <a:lnTo>
                    <a:pt x="0" y="20449"/>
                  </a:lnTo>
                  <a:close/>
                </a:path>
              </a:pathLst>
            </a:custGeom>
            <a:solidFill>
              <a:srgbClr val="f16e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79" name="Google Shape;110;p13"/>
            <p:cNvSpPr/>
            <p:nvPr/>
          </p:nvSpPr>
          <p:spPr>
            <a:xfrm>
              <a:off x="1800" y="1274040"/>
              <a:ext cx="1531800" cy="19800"/>
            </a:xfrm>
            <a:custGeom>
              <a:avLst/>
              <a:gdLst>
                <a:gd name="textAreaLeft" fmla="*/ 0 w 1531800"/>
                <a:gd name="textAreaRight" fmla="*/ 1532520 w 1531800"/>
                <a:gd name="textAreaTop" fmla="*/ 0 h 19800"/>
                <a:gd name="textAreaBottom" fmla="*/ 20520 h 19800"/>
              </a:gdLst>
              <a:ahLst/>
              <a:rect l="textAreaLeft" t="textAreaTop" r="textAreaRight" b="textAreaBottom"/>
              <a:pathLst>
                <a:path w="1532478" h="20449">
                  <a:moveTo>
                    <a:pt x="0" y="0"/>
                  </a:moveTo>
                  <a:lnTo>
                    <a:pt x="1532479" y="0"/>
                  </a:lnTo>
                  <a:lnTo>
                    <a:pt x="1532479" y="20449"/>
                  </a:lnTo>
                  <a:lnTo>
                    <a:pt x="0" y="20449"/>
                  </a:lnTo>
                  <a:close/>
                </a:path>
              </a:pathLst>
            </a:custGeom>
            <a:solidFill>
              <a:srgbClr val="f16e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80" name="Google Shape;111;p13"/>
            <p:cNvSpPr/>
            <p:nvPr/>
          </p:nvSpPr>
          <p:spPr>
            <a:xfrm>
              <a:off x="1440" y="1162800"/>
              <a:ext cx="1531800" cy="19800"/>
            </a:xfrm>
            <a:custGeom>
              <a:avLst/>
              <a:gdLst>
                <a:gd name="textAreaLeft" fmla="*/ 0 w 1531800"/>
                <a:gd name="textAreaRight" fmla="*/ 1532520 w 1531800"/>
                <a:gd name="textAreaTop" fmla="*/ 0 h 19800"/>
                <a:gd name="textAreaBottom" fmla="*/ 20520 h 19800"/>
              </a:gdLst>
              <a:ahLst/>
              <a:rect l="textAreaLeft" t="textAreaTop" r="textAreaRight" b="textAreaBottom"/>
              <a:pathLst>
                <a:path w="1532478" h="20449">
                  <a:moveTo>
                    <a:pt x="0" y="0"/>
                  </a:moveTo>
                  <a:lnTo>
                    <a:pt x="1532479" y="0"/>
                  </a:lnTo>
                  <a:lnTo>
                    <a:pt x="1532479" y="20449"/>
                  </a:lnTo>
                  <a:lnTo>
                    <a:pt x="0" y="20449"/>
                  </a:lnTo>
                  <a:close/>
                </a:path>
              </a:pathLst>
            </a:custGeom>
            <a:solidFill>
              <a:srgbClr val="f16e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81" name="Google Shape;112;p13"/>
            <p:cNvSpPr/>
            <p:nvPr/>
          </p:nvSpPr>
          <p:spPr>
            <a:xfrm>
              <a:off x="720" y="1051560"/>
              <a:ext cx="1531800" cy="19800"/>
            </a:xfrm>
            <a:custGeom>
              <a:avLst/>
              <a:gdLst>
                <a:gd name="textAreaLeft" fmla="*/ 0 w 1531800"/>
                <a:gd name="textAreaRight" fmla="*/ 1532520 w 1531800"/>
                <a:gd name="textAreaTop" fmla="*/ 0 h 19800"/>
                <a:gd name="textAreaBottom" fmla="*/ 20520 h 19800"/>
              </a:gdLst>
              <a:ahLst/>
              <a:rect l="textAreaLeft" t="textAreaTop" r="textAreaRight" b="textAreaBottom"/>
              <a:pathLst>
                <a:path w="1532478" h="20449">
                  <a:moveTo>
                    <a:pt x="0" y="0"/>
                  </a:moveTo>
                  <a:lnTo>
                    <a:pt x="1532479" y="0"/>
                  </a:lnTo>
                  <a:lnTo>
                    <a:pt x="1532479" y="20449"/>
                  </a:lnTo>
                  <a:lnTo>
                    <a:pt x="0" y="20449"/>
                  </a:lnTo>
                  <a:close/>
                </a:path>
              </a:pathLst>
            </a:custGeom>
            <a:solidFill>
              <a:srgbClr val="f16e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82" name="Google Shape;113;p13"/>
            <p:cNvSpPr/>
            <p:nvPr/>
          </p:nvSpPr>
          <p:spPr>
            <a:xfrm>
              <a:off x="0" y="940680"/>
              <a:ext cx="1531800" cy="19800"/>
            </a:xfrm>
            <a:custGeom>
              <a:avLst/>
              <a:gdLst>
                <a:gd name="textAreaLeft" fmla="*/ 0 w 1531800"/>
                <a:gd name="textAreaRight" fmla="*/ 1532520 w 1531800"/>
                <a:gd name="textAreaTop" fmla="*/ 0 h 19800"/>
                <a:gd name="textAreaBottom" fmla="*/ 20520 h 19800"/>
              </a:gdLst>
              <a:ahLst/>
              <a:rect l="textAreaLeft" t="textAreaTop" r="textAreaRight" b="textAreaBottom"/>
              <a:pathLst>
                <a:path w="1532478" h="20449">
                  <a:moveTo>
                    <a:pt x="0" y="0"/>
                  </a:moveTo>
                  <a:lnTo>
                    <a:pt x="1532479" y="0"/>
                  </a:lnTo>
                  <a:lnTo>
                    <a:pt x="1532479" y="20449"/>
                  </a:lnTo>
                  <a:lnTo>
                    <a:pt x="0" y="20449"/>
                  </a:lnTo>
                  <a:close/>
                </a:path>
              </a:pathLst>
            </a:custGeom>
            <a:solidFill>
              <a:srgbClr val="f16e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  <p:sp>
        <p:nvSpPr>
          <p:cNvPr id="83" name="Google Shape;114;p13"/>
          <p:cNvSpPr/>
          <p:nvPr/>
        </p:nvSpPr>
        <p:spPr>
          <a:xfrm rot="5400000">
            <a:off x="3328920" y="3279960"/>
            <a:ext cx="1490400" cy="1534320"/>
          </a:xfrm>
          <a:custGeom>
            <a:avLst/>
            <a:gdLst>
              <a:gd name="textAreaLeft" fmla="*/ 0 w 1490400"/>
              <a:gd name="textAreaRight" fmla="*/ 1491120 w 1490400"/>
              <a:gd name="textAreaTop" fmla="*/ 0 h 1534320"/>
              <a:gd name="textAreaBottom" fmla="*/ 1535040 h 1534320"/>
            </a:gdLst>
            <a:ahLst/>
            <a:rect l="textAreaLeft" t="textAreaTop" r="textAreaRight" b="textAreaBottom"/>
            <a:pathLst>
              <a:path w="1535055" h="1535055">
                <a:moveTo>
                  <a:pt x="0" y="0"/>
                </a:moveTo>
                <a:lnTo>
                  <a:pt x="1535055" y="0"/>
                </a:lnTo>
                <a:lnTo>
                  <a:pt x="1535055" y="1535055"/>
                </a:lnTo>
                <a:lnTo>
                  <a:pt x="0" y="1535055"/>
                </a:lnTo>
                <a:close/>
              </a:path>
            </a:pathLst>
          </a:custGeom>
          <a:solidFill>
            <a:srgbClr val="6debb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grpSp>
        <p:nvGrpSpPr>
          <p:cNvPr id="84" name="Google Shape;115;p13"/>
          <p:cNvGrpSpPr/>
          <p:nvPr/>
        </p:nvGrpSpPr>
        <p:grpSpPr>
          <a:xfrm>
            <a:off x="2100960" y="4033440"/>
            <a:ext cx="615960" cy="1647000"/>
            <a:chOff x="2100960" y="4033440"/>
            <a:chExt cx="615960" cy="1647000"/>
          </a:xfrm>
        </p:grpSpPr>
        <p:sp>
          <p:nvSpPr>
            <p:cNvPr id="85" name="Google Shape;116;p13"/>
            <p:cNvSpPr/>
            <p:nvPr/>
          </p:nvSpPr>
          <p:spPr>
            <a:xfrm>
              <a:off x="2218320" y="4036320"/>
              <a:ext cx="21240" cy="1644120"/>
            </a:xfrm>
            <a:custGeom>
              <a:avLst/>
              <a:gdLst>
                <a:gd name="textAreaLeft" fmla="*/ 0 w 21240"/>
                <a:gd name="textAreaRight" fmla="*/ 21960 w 21240"/>
                <a:gd name="textAreaTop" fmla="*/ 0 h 1644120"/>
                <a:gd name="textAreaBottom" fmla="*/ 1644840 h 1644120"/>
              </a:gdLst>
              <a:ahLst/>
              <a:rect l="textAreaLeft" t="textAreaTop" r="textAreaRight" b="textAreaBottom"/>
              <a:pathLst>
                <a:path w="21929" h="1644701">
                  <a:moveTo>
                    <a:pt x="0" y="0"/>
                  </a:moveTo>
                  <a:lnTo>
                    <a:pt x="21929" y="0"/>
                  </a:lnTo>
                  <a:lnTo>
                    <a:pt x="21929" y="1644702"/>
                  </a:lnTo>
                  <a:lnTo>
                    <a:pt x="0" y="1644702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86" name="Google Shape;117;p13"/>
            <p:cNvSpPr/>
            <p:nvPr/>
          </p:nvSpPr>
          <p:spPr>
            <a:xfrm>
              <a:off x="2100960" y="4033440"/>
              <a:ext cx="21240" cy="1644120"/>
            </a:xfrm>
            <a:custGeom>
              <a:avLst/>
              <a:gdLst>
                <a:gd name="textAreaLeft" fmla="*/ 0 w 21240"/>
                <a:gd name="textAreaRight" fmla="*/ 21960 w 21240"/>
                <a:gd name="textAreaTop" fmla="*/ 0 h 1644120"/>
                <a:gd name="textAreaBottom" fmla="*/ 1644840 h 1644120"/>
              </a:gdLst>
              <a:ahLst/>
              <a:rect l="textAreaLeft" t="textAreaTop" r="textAreaRight" b="textAreaBottom"/>
              <a:pathLst>
                <a:path w="21929" h="1644701">
                  <a:moveTo>
                    <a:pt x="0" y="0"/>
                  </a:moveTo>
                  <a:lnTo>
                    <a:pt x="21929" y="0"/>
                  </a:lnTo>
                  <a:lnTo>
                    <a:pt x="21929" y="1644702"/>
                  </a:lnTo>
                  <a:lnTo>
                    <a:pt x="0" y="1644702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87" name="Google Shape;118;p13"/>
            <p:cNvSpPr/>
            <p:nvPr/>
          </p:nvSpPr>
          <p:spPr>
            <a:xfrm>
              <a:off x="2337840" y="4035600"/>
              <a:ext cx="21240" cy="1644120"/>
            </a:xfrm>
            <a:custGeom>
              <a:avLst/>
              <a:gdLst>
                <a:gd name="textAreaLeft" fmla="*/ 0 w 21240"/>
                <a:gd name="textAreaRight" fmla="*/ 21960 w 21240"/>
                <a:gd name="textAreaTop" fmla="*/ 0 h 1644120"/>
                <a:gd name="textAreaBottom" fmla="*/ 1644840 h 1644120"/>
              </a:gdLst>
              <a:ahLst/>
              <a:rect l="textAreaLeft" t="textAreaTop" r="textAreaRight" b="textAreaBottom"/>
              <a:pathLst>
                <a:path w="21929" h="1644701">
                  <a:moveTo>
                    <a:pt x="0" y="0"/>
                  </a:moveTo>
                  <a:lnTo>
                    <a:pt x="21929" y="0"/>
                  </a:lnTo>
                  <a:lnTo>
                    <a:pt x="21929" y="1644702"/>
                  </a:lnTo>
                  <a:lnTo>
                    <a:pt x="0" y="1644702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88" name="Google Shape;119;p13"/>
            <p:cNvSpPr/>
            <p:nvPr/>
          </p:nvSpPr>
          <p:spPr>
            <a:xfrm>
              <a:off x="2457000" y="4034880"/>
              <a:ext cx="21240" cy="1644120"/>
            </a:xfrm>
            <a:custGeom>
              <a:avLst/>
              <a:gdLst>
                <a:gd name="textAreaLeft" fmla="*/ 0 w 21240"/>
                <a:gd name="textAreaRight" fmla="*/ 21960 w 21240"/>
                <a:gd name="textAreaTop" fmla="*/ 0 h 1644120"/>
                <a:gd name="textAreaBottom" fmla="*/ 1644840 h 1644120"/>
              </a:gdLst>
              <a:ahLst/>
              <a:rect l="textAreaLeft" t="textAreaTop" r="textAreaRight" b="textAreaBottom"/>
              <a:pathLst>
                <a:path w="21929" h="1644701">
                  <a:moveTo>
                    <a:pt x="0" y="0"/>
                  </a:moveTo>
                  <a:lnTo>
                    <a:pt x="21929" y="0"/>
                  </a:lnTo>
                  <a:lnTo>
                    <a:pt x="21929" y="1644702"/>
                  </a:lnTo>
                  <a:lnTo>
                    <a:pt x="0" y="1644702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89" name="Google Shape;120;p13"/>
            <p:cNvSpPr/>
            <p:nvPr/>
          </p:nvSpPr>
          <p:spPr>
            <a:xfrm>
              <a:off x="2576160" y="4034160"/>
              <a:ext cx="21240" cy="1644120"/>
            </a:xfrm>
            <a:custGeom>
              <a:avLst/>
              <a:gdLst>
                <a:gd name="textAreaLeft" fmla="*/ 0 w 21240"/>
                <a:gd name="textAreaRight" fmla="*/ 21960 w 21240"/>
                <a:gd name="textAreaTop" fmla="*/ 0 h 1644120"/>
                <a:gd name="textAreaBottom" fmla="*/ 1644840 h 1644120"/>
              </a:gdLst>
              <a:ahLst/>
              <a:rect l="textAreaLeft" t="textAreaTop" r="textAreaRight" b="textAreaBottom"/>
              <a:pathLst>
                <a:path w="21929" h="1644701">
                  <a:moveTo>
                    <a:pt x="0" y="0"/>
                  </a:moveTo>
                  <a:lnTo>
                    <a:pt x="21929" y="0"/>
                  </a:lnTo>
                  <a:lnTo>
                    <a:pt x="21929" y="1644702"/>
                  </a:lnTo>
                  <a:lnTo>
                    <a:pt x="0" y="1644702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90" name="Google Shape;121;p13"/>
            <p:cNvSpPr/>
            <p:nvPr/>
          </p:nvSpPr>
          <p:spPr>
            <a:xfrm>
              <a:off x="2695680" y="4033440"/>
              <a:ext cx="21240" cy="1644120"/>
            </a:xfrm>
            <a:custGeom>
              <a:avLst/>
              <a:gdLst>
                <a:gd name="textAreaLeft" fmla="*/ 0 w 21240"/>
                <a:gd name="textAreaRight" fmla="*/ 21960 w 21240"/>
                <a:gd name="textAreaTop" fmla="*/ 0 h 1644120"/>
                <a:gd name="textAreaBottom" fmla="*/ 1644840 h 1644120"/>
              </a:gdLst>
              <a:ahLst/>
              <a:rect l="textAreaLeft" t="textAreaTop" r="textAreaRight" b="textAreaBottom"/>
              <a:pathLst>
                <a:path w="21929" h="1644701">
                  <a:moveTo>
                    <a:pt x="0" y="0"/>
                  </a:moveTo>
                  <a:lnTo>
                    <a:pt x="21929" y="0"/>
                  </a:lnTo>
                  <a:lnTo>
                    <a:pt x="21929" y="1644702"/>
                  </a:lnTo>
                  <a:lnTo>
                    <a:pt x="0" y="1644702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91" name="Google Shape;122;p13"/>
          <p:cNvGrpSpPr/>
          <p:nvPr/>
        </p:nvGrpSpPr>
        <p:grpSpPr>
          <a:xfrm>
            <a:off x="1689480" y="-37080"/>
            <a:ext cx="1534320" cy="1534320"/>
            <a:chOff x="1689480" y="-37080"/>
            <a:chExt cx="1534320" cy="1534320"/>
          </a:xfrm>
        </p:grpSpPr>
        <p:sp>
          <p:nvSpPr>
            <p:cNvPr id="92" name="Google Shape;123;p13"/>
            <p:cNvSpPr/>
            <p:nvPr/>
          </p:nvSpPr>
          <p:spPr>
            <a:xfrm>
              <a:off x="1689480" y="-37080"/>
              <a:ext cx="1534320" cy="1534320"/>
            </a:xfrm>
            <a:custGeom>
              <a:avLst/>
              <a:gdLst>
                <a:gd name="textAreaLeft" fmla="*/ 0 w 1534320"/>
                <a:gd name="textAreaRight" fmla="*/ 1535040 w 1534320"/>
                <a:gd name="textAreaTop" fmla="*/ 0 h 1534320"/>
                <a:gd name="textAreaBottom" fmla="*/ 1535040 h 1534320"/>
              </a:gdLst>
              <a:ahLst/>
              <a:rect l="textAreaLeft" t="textAreaTop" r="textAreaRight" b="textAreaBottom"/>
              <a:pathLst>
                <a:path w="1535055" h="1535055">
                  <a:moveTo>
                    <a:pt x="767528" y="1535055"/>
                  </a:moveTo>
                  <a:cubicBezTo>
                    <a:pt x="344291" y="1535055"/>
                    <a:pt x="0" y="1190764"/>
                    <a:pt x="0" y="767528"/>
                  </a:cubicBezTo>
                  <a:cubicBezTo>
                    <a:pt x="0" y="344291"/>
                    <a:pt x="344291" y="0"/>
                    <a:pt x="767528" y="0"/>
                  </a:cubicBezTo>
                  <a:cubicBezTo>
                    <a:pt x="1190764" y="0"/>
                    <a:pt x="1535055" y="344291"/>
                    <a:pt x="1535055" y="767528"/>
                  </a:cubicBezTo>
                  <a:cubicBezTo>
                    <a:pt x="1535055" y="1190764"/>
                    <a:pt x="1190764" y="1535055"/>
                    <a:pt x="767528" y="1535055"/>
                  </a:cubicBezTo>
                  <a:close/>
                  <a:moveTo>
                    <a:pt x="767528" y="305312"/>
                  </a:moveTo>
                  <a:cubicBezTo>
                    <a:pt x="512654" y="305312"/>
                    <a:pt x="305366" y="512654"/>
                    <a:pt x="305366" y="767528"/>
                  </a:cubicBezTo>
                  <a:cubicBezTo>
                    <a:pt x="305366" y="1022402"/>
                    <a:pt x="512708" y="1229744"/>
                    <a:pt x="767528" y="1229744"/>
                  </a:cubicBezTo>
                  <a:cubicBezTo>
                    <a:pt x="1022402" y="1229744"/>
                    <a:pt x="1229689" y="1022402"/>
                    <a:pt x="1229689" y="767528"/>
                  </a:cubicBezTo>
                  <a:cubicBezTo>
                    <a:pt x="1229689" y="512654"/>
                    <a:pt x="1022402" y="305312"/>
                    <a:pt x="767528" y="305312"/>
                  </a:cubicBezTo>
                  <a:close/>
                </a:path>
              </a:pathLst>
            </a:custGeom>
            <a:solidFill>
              <a:srgbClr val="6de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93" name="Google Shape;124;p13"/>
            <p:cNvSpPr/>
            <p:nvPr/>
          </p:nvSpPr>
          <p:spPr>
            <a:xfrm>
              <a:off x="2319840" y="593280"/>
              <a:ext cx="273240" cy="273240"/>
            </a:xfrm>
            <a:custGeom>
              <a:avLst/>
              <a:gdLst>
                <a:gd name="textAreaLeft" fmla="*/ 0 w 273240"/>
                <a:gd name="textAreaRight" fmla="*/ 273960 w 273240"/>
                <a:gd name="textAreaTop" fmla="*/ 0 h 273240"/>
                <a:gd name="textAreaBottom" fmla="*/ 273960 h 273240"/>
              </a:gdLst>
              <a:ahLst/>
              <a:rect l="textAreaLeft" t="textAreaTop" r="textAreaRight" b="textAreaBottom"/>
              <a:pathLst>
                <a:path w="274117" h="274116">
                  <a:moveTo>
                    <a:pt x="274117" y="137058"/>
                  </a:moveTo>
                  <a:cubicBezTo>
                    <a:pt x="274117" y="212754"/>
                    <a:pt x="212754" y="274117"/>
                    <a:pt x="137059" y="274117"/>
                  </a:cubicBezTo>
                  <a:cubicBezTo>
                    <a:pt x="61363" y="274117"/>
                    <a:pt x="0" y="212754"/>
                    <a:pt x="0" y="137058"/>
                  </a:cubicBezTo>
                  <a:cubicBezTo>
                    <a:pt x="0" y="61363"/>
                    <a:pt x="61363" y="0"/>
                    <a:pt x="137059" y="0"/>
                  </a:cubicBezTo>
                  <a:cubicBezTo>
                    <a:pt x="212754" y="0"/>
                    <a:pt x="274117" y="61363"/>
                    <a:pt x="274117" y="137058"/>
                  </a:cubicBezTo>
                  <a:close/>
                </a:path>
              </a:pathLst>
            </a:custGeom>
            <a:solidFill>
              <a:srgbClr val="6de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94" name="Google Shape;125;p13"/>
          <p:cNvGrpSpPr/>
          <p:nvPr/>
        </p:nvGrpSpPr>
        <p:grpSpPr>
          <a:xfrm>
            <a:off x="4946400" y="-11520"/>
            <a:ext cx="1464840" cy="3158280"/>
            <a:chOff x="4946400" y="-11520"/>
            <a:chExt cx="1464840" cy="3158280"/>
          </a:xfrm>
        </p:grpSpPr>
        <p:sp>
          <p:nvSpPr>
            <p:cNvPr id="95" name="Google Shape;126;p13"/>
            <p:cNvSpPr/>
            <p:nvPr/>
          </p:nvSpPr>
          <p:spPr>
            <a:xfrm>
              <a:off x="4949640" y="-11520"/>
              <a:ext cx="1461600" cy="1525680"/>
            </a:xfrm>
            <a:custGeom>
              <a:avLst/>
              <a:gdLst>
                <a:gd name="textAreaLeft" fmla="*/ 0 w 1461600"/>
                <a:gd name="textAreaRight" fmla="*/ 1462320 w 1461600"/>
                <a:gd name="textAreaTop" fmla="*/ 0 h 1525680"/>
                <a:gd name="textAreaBottom" fmla="*/ 1526400 h 1525680"/>
              </a:gdLst>
              <a:ahLst/>
              <a:rect l="textAreaLeft" t="textAreaTop" r="textAreaRight" b="textAreaBottom"/>
              <a:pathLst>
                <a:path w="1724802" h="1724802">
                  <a:moveTo>
                    <a:pt x="1724803" y="799631"/>
                  </a:moveTo>
                  <a:lnTo>
                    <a:pt x="1724803" y="0"/>
                  </a:lnTo>
                  <a:cubicBezTo>
                    <a:pt x="772219" y="0"/>
                    <a:pt x="0" y="772219"/>
                    <a:pt x="0" y="1724802"/>
                  </a:cubicBezTo>
                  <a:lnTo>
                    <a:pt x="799631" y="1724802"/>
                  </a:lnTo>
                  <a:lnTo>
                    <a:pt x="1724803" y="1724802"/>
                  </a:lnTo>
                  <a:lnTo>
                    <a:pt x="1724803" y="799631"/>
                  </a:lnTo>
                  <a:close/>
                </a:path>
              </a:pathLst>
            </a:custGeom>
            <a:solidFill>
              <a:srgbClr val="6de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96" name="Google Shape;127;p13"/>
            <p:cNvSpPr/>
            <p:nvPr/>
          </p:nvSpPr>
          <p:spPr>
            <a:xfrm>
              <a:off x="4946400" y="1621080"/>
              <a:ext cx="1461600" cy="1525680"/>
            </a:xfrm>
            <a:custGeom>
              <a:avLst/>
              <a:gdLst>
                <a:gd name="textAreaLeft" fmla="*/ 0 w 1461600"/>
                <a:gd name="textAreaRight" fmla="*/ 1462320 w 1461600"/>
                <a:gd name="textAreaTop" fmla="*/ 0 h 1525680"/>
                <a:gd name="textAreaBottom" fmla="*/ 1526400 h 1525680"/>
              </a:gdLst>
              <a:ahLst/>
              <a:rect l="textAreaLeft" t="textAreaTop" r="textAreaRight" b="textAreaBottom"/>
              <a:pathLst>
                <a:path w="1724802" h="1724802">
                  <a:moveTo>
                    <a:pt x="799631" y="0"/>
                  </a:moveTo>
                  <a:lnTo>
                    <a:pt x="0" y="0"/>
                  </a:lnTo>
                  <a:cubicBezTo>
                    <a:pt x="0" y="952584"/>
                    <a:pt x="772219" y="1724803"/>
                    <a:pt x="1724803" y="1724803"/>
                  </a:cubicBezTo>
                  <a:lnTo>
                    <a:pt x="1724803" y="925172"/>
                  </a:lnTo>
                  <a:lnTo>
                    <a:pt x="1724803" y="0"/>
                  </a:lnTo>
                  <a:lnTo>
                    <a:pt x="799631" y="0"/>
                  </a:lnTo>
                  <a:close/>
                </a:path>
              </a:pathLst>
            </a:custGeom>
            <a:solidFill>
              <a:srgbClr val="1cac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grpSp>
          <p:nvGrpSpPr>
            <p:cNvPr id="97" name="Google Shape;128;p13"/>
            <p:cNvGrpSpPr/>
            <p:nvPr/>
          </p:nvGrpSpPr>
          <p:grpSpPr>
            <a:xfrm>
              <a:off x="5389920" y="750240"/>
              <a:ext cx="586440" cy="1637640"/>
              <a:chOff x="5389920" y="750240"/>
              <a:chExt cx="586440" cy="1637640"/>
            </a:xfrm>
          </p:grpSpPr>
          <p:sp>
            <p:nvSpPr>
              <p:cNvPr id="98" name="Google Shape;129;p13"/>
              <p:cNvSpPr/>
              <p:nvPr/>
            </p:nvSpPr>
            <p:spPr>
              <a:xfrm>
                <a:off x="5844240" y="750240"/>
                <a:ext cx="20160" cy="1634760"/>
              </a:xfrm>
              <a:custGeom>
                <a:avLst/>
                <a:gdLst>
                  <a:gd name="textAreaLeft" fmla="*/ 0 w 20160"/>
                  <a:gd name="textAreaRight" fmla="*/ 20880 w 20160"/>
                  <a:gd name="textAreaTop" fmla="*/ 0 h 1634760"/>
                  <a:gd name="textAreaBottom" fmla="*/ 1635480 h 1634760"/>
                </a:gdLst>
                <a:ahLst/>
                <a:rect l="textAreaLeft" t="textAreaTop" r="textAreaRight" b="textAreaBottom"/>
                <a:pathLst>
                  <a:path w="24640" h="1848002">
                    <a:moveTo>
                      <a:pt x="0" y="0"/>
                    </a:moveTo>
                    <a:lnTo>
                      <a:pt x="24640" y="0"/>
                    </a:lnTo>
                    <a:lnTo>
                      <a:pt x="24640" y="1848003"/>
                    </a:lnTo>
                    <a:lnTo>
                      <a:pt x="0" y="1848003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chemeClr val="dk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9" name="Google Shape;130;p13"/>
              <p:cNvSpPr/>
              <p:nvPr/>
            </p:nvSpPr>
            <p:spPr>
              <a:xfrm>
                <a:off x="5956200" y="753120"/>
                <a:ext cx="20160" cy="1634760"/>
              </a:xfrm>
              <a:custGeom>
                <a:avLst/>
                <a:gdLst>
                  <a:gd name="textAreaLeft" fmla="*/ 0 w 20160"/>
                  <a:gd name="textAreaRight" fmla="*/ 20880 w 20160"/>
                  <a:gd name="textAreaTop" fmla="*/ 0 h 1634760"/>
                  <a:gd name="textAreaBottom" fmla="*/ 1635480 h 1634760"/>
                </a:gdLst>
                <a:ahLst/>
                <a:rect l="textAreaLeft" t="textAreaTop" r="textAreaRight" b="textAreaBottom"/>
                <a:pathLst>
                  <a:path w="24640" h="1848002">
                    <a:moveTo>
                      <a:pt x="0" y="0"/>
                    </a:moveTo>
                    <a:lnTo>
                      <a:pt x="24640" y="0"/>
                    </a:lnTo>
                    <a:lnTo>
                      <a:pt x="24640" y="1848003"/>
                    </a:lnTo>
                    <a:lnTo>
                      <a:pt x="0" y="1848003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chemeClr val="dk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0" name="Google Shape;131;p13"/>
              <p:cNvSpPr/>
              <p:nvPr/>
            </p:nvSpPr>
            <p:spPr>
              <a:xfrm>
                <a:off x="5730840" y="750960"/>
                <a:ext cx="20160" cy="1634760"/>
              </a:xfrm>
              <a:custGeom>
                <a:avLst/>
                <a:gdLst>
                  <a:gd name="textAreaLeft" fmla="*/ 0 w 20160"/>
                  <a:gd name="textAreaRight" fmla="*/ 20880 w 20160"/>
                  <a:gd name="textAreaTop" fmla="*/ 0 h 1634760"/>
                  <a:gd name="textAreaBottom" fmla="*/ 1635480 h 1634760"/>
                </a:gdLst>
                <a:ahLst/>
                <a:rect l="textAreaLeft" t="textAreaTop" r="textAreaRight" b="textAreaBottom"/>
                <a:pathLst>
                  <a:path w="24640" h="1848002">
                    <a:moveTo>
                      <a:pt x="0" y="0"/>
                    </a:moveTo>
                    <a:lnTo>
                      <a:pt x="24640" y="0"/>
                    </a:lnTo>
                    <a:lnTo>
                      <a:pt x="24640" y="1848003"/>
                    </a:lnTo>
                    <a:lnTo>
                      <a:pt x="0" y="1848003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chemeClr val="dk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1" name="Google Shape;132;p13"/>
              <p:cNvSpPr/>
              <p:nvPr/>
            </p:nvSpPr>
            <p:spPr>
              <a:xfrm>
                <a:off x="5617080" y="751680"/>
                <a:ext cx="20160" cy="1634760"/>
              </a:xfrm>
              <a:custGeom>
                <a:avLst/>
                <a:gdLst>
                  <a:gd name="textAreaLeft" fmla="*/ 0 w 20160"/>
                  <a:gd name="textAreaRight" fmla="*/ 20880 w 20160"/>
                  <a:gd name="textAreaTop" fmla="*/ 0 h 1634760"/>
                  <a:gd name="textAreaBottom" fmla="*/ 1635480 h 1634760"/>
                </a:gdLst>
                <a:ahLst/>
                <a:rect l="textAreaLeft" t="textAreaTop" r="textAreaRight" b="textAreaBottom"/>
                <a:pathLst>
                  <a:path w="24640" h="1848002">
                    <a:moveTo>
                      <a:pt x="0" y="0"/>
                    </a:moveTo>
                    <a:lnTo>
                      <a:pt x="24640" y="0"/>
                    </a:lnTo>
                    <a:lnTo>
                      <a:pt x="24640" y="1848003"/>
                    </a:lnTo>
                    <a:lnTo>
                      <a:pt x="0" y="1848003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chemeClr val="dk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2" name="Google Shape;133;p13"/>
              <p:cNvSpPr/>
              <p:nvPr/>
            </p:nvSpPr>
            <p:spPr>
              <a:xfrm>
                <a:off x="5503320" y="752400"/>
                <a:ext cx="20160" cy="1634760"/>
              </a:xfrm>
              <a:custGeom>
                <a:avLst/>
                <a:gdLst>
                  <a:gd name="textAreaLeft" fmla="*/ 0 w 20160"/>
                  <a:gd name="textAreaRight" fmla="*/ 20880 w 20160"/>
                  <a:gd name="textAreaTop" fmla="*/ 0 h 1634760"/>
                  <a:gd name="textAreaBottom" fmla="*/ 1635480 h 1634760"/>
                </a:gdLst>
                <a:ahLst/>
                <a:rect l="textAreaLeft" t="textAreaTop" r="textAreaRight" b="textAreaBottom"/>
                <a:pathLst>
                  <a:path w="24640" h="1848002">
                    <a:moveTo>
                      <a:pt x="0" y="0"/>
                    </a:moveTo>
                    <a:lnTo>
                      <a:pt x="24640" y="0"/>
                    </a:lnTo>
                    <a:lnTo>
                      <a:pt x="24640" y="1848003"/>
                    </a:lnTo>
                    <a:lnTo>
                      <a:pt x="0" y="1848003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chemeClr val="dk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3" name="Google Shape;134;p13"/>
              <p:cNvSpPr/>
              <p:nvPr/>
            </p:nvSpPr>
            <p:spPr>
              <a:xfrm>
                <a:off x="5389920" y="753120"/>
                <a:ext cx="20160" cy="1634760"/>
              </a:xfrm>
              <a:custGeom>
                <a:avLst/>
                <a:gdLst>
                  <a:gd name="textAreaLeft" fmla="*/ 0 w 20160"/>
                  <a:gd name="textAreaRight" fmla="*/ 20880 w 20160"/>
                  <a:gd name="textAreaTop" fmla="*/ 0 h 1634760"/>
                  <a:gd name="textAreaBottom" fmla="*/ 1635480 h 1634760"/>
                </a:gdLst>
                <a:ahLst/>
                <a:rect l="textAreaLeft" t="textAreaTop" r="textAreaRight" b="textAreaBottom"/>
                <a:pathLst>
                  <a:path w="24640" h="1848002">
                    <a:moveTo>
                      <a:pt x="0" y="0"/>
                    </a:moveTo>
                    <a:lnTo>
                      <a:pt x="24640" y="0"/>
                    </a:lnTo>
                    <a:lnTo>
                      <a:pt x="24640" y="1848003"/>
                    </a:lnTo>
                    <a:lnTo>
                      <a:pt x="0" y="1848003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chemeClr val="dk1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104" name="Google Shape;135;p13"/>
          <p:cNvSpPr/>
          <p:nvPr/>
        </p:nvSpPr>
        <p:spPr>
          <a:xfrm>
            <a:off x="4967640" y="3351600"/>
            <a:ext cx="1443600" cy="1443600"/>
          </a:xfrm>
          <a:custGeom>
            <a:avLst/>
            <a:gdLst>
              <a:gd name="textAreaLeft" fmla="*/ 0 w 1443600"/>
              <a:gd name="textAreaRight" fmla="*/ 1444320 w 1443600"/>
              <a:gd name="textAreaTop" fmla="*/ 0 h 1443600"/>
              <a:gd name="textAreaBottom" fmla="*/ 1444320 h 1443600"/>
            </a:gdLst>
            <a:ahLst/>
            <a:rect l="textAreaLeft" t="textAreaTop" r="textAreaRight" b="textAreaBottom"/>
            <a:pathLst>
              <a:path w="1535055" h="1535055">
                <a:moveTo>
                  <a:pt x="1535055" y="767528"/>
                </a:moveTo>
                <a:cubicBezTo>
                  <a:pt x="1535055" y="1191421"/>
                  <a:pt x="1191422" y="1535055"/>
                  <a:pt x="767528" y="1535055"/>
                </a:cubicBezTo>
                <a:cubicBezTo>
                  <a:pt x="343634" y="1535055"/>
                  <a:pt x="0" y="1191421"/>
                  <a:pt x="0" y="767528"/>
                </a:cubicBezTo>
                <a:cubicBezTo>
                  <a:pt x="0" y="343634"/>
                  <a:pt x="343634" y="0"/>
                  <a:pt x="767528" y="0"/>
                </a:cubicBezTo>
                <a:cubicBezTo>
                  <a:pt x="1191422" y="0"/>
                  <a:pt x="1535055" y="343634"/>
                  <a:pt x="1535055" y="767528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pic>
        <p:nvPicPr>
          <p:cNvPr id="105" name="Google Shape;136;p13" descr=""/>
          <p:cNvPicPr/>
          <p:nvPr/>
        </p:nvPicPr>
        <p:blipFill>
          <a:blip r:embed="rId1"/>
          <a:stretch/>
        </p:blipFill>
        <p:spPr>
          <a:xfrm flipH="1">
            <a:off x="5035680" y="4984920"/>
            <a:ext cx="1376280" cy="1376280"/>
          </a:xfrm>
          <a:prstGeom prst="rect">
            <a:avLst/>
          </a:prstGeom>
          <a:ln w="0">
            <a:noFill/>
          </a:ln>
        </p:spPr>
      </p:pic>
      <p:sp>
        <p:nvSpPr>
          <p:cNvPr id="106" name="Google Shape;137;p13"/>
          <p:cNvSpPr/>
          <p:nvPr/>
        </p:nvSpPr>
        <p:spPr>
          <a:xfrm>
            <a:off x="9047880" y="2357640"/>
            <a:ext cx="4857840" cy="29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chemeClr val="dk1"/>
                </a:solidFill>
                <a:uFillTx/>
                <a:latin typeface="Cascadia Code"/>
                <a:ea typeface="Cascadia Code"/>
              </a:rPr>
              <a:t>Group Id</a:t>
            </a:r>
            <a:r>
              <a:rPr b="0" lang="en-IN" sz="2400" spc="-1" strike="noStrike">
                <a:solidFill>
                  <a:schemeClr val="dk1"/>
                </a:solidFill>
                <a:latin typeface="Cascadia Code"/>
                <a:ea typeface="Cascadia Code"/>
              </a:rPr>
              <a:t> : G81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IN" sz="2400" spc="-1" strike="noStrike" u="sng">
                <a:solidFill>
                  <a:schemeClr val="dk1"/>
                </a:solidFill>
                <a:uFillTx/>
                <a:latin typeface="Cascadia Code"/>
                <a:ea typeface="Cascadia Code"/>
              </a:rPr>
              <a:t>Group Members</a:t>
            </a:r>
            <a:r>
              <a:rPr b="0" lang="en-IN" sz="2400" spc="-1" strike="noStrike">
                <a:solidFill>
                  <a:schemeClr val="dk1"/>
                </a:solidFill>
                <a:latin typeface="Cascadia Code"/>
                <a:ea typeface="Cascadia Code"/>
              </a:rPr>
              <a:t> 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Cascadia Code"/>
                <a:ea typeface="Cascadia Code"/>
              </a:rPr>
              <a:t>Varun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Cascadia Code"/>
                <a:ea typeface="Cascadia Code"/>
              </a:rPr>
              <a:t>Deepak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Cascadia Code"/>
                <a:ea typeface="Cascadia Code"/>
              </a:rPr>
              <a:t>Gargey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Cascadia Code"/>
                <a:ea typeface="Cascadia Code"/>
              </a:rPr>
              <a:t>Charan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Cascadia Code"/>
                <a:ea typeface="Cascadia Code"/>
              </a:rPr>
              <a:t>Shiva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Cascadia Code"/>
                <a:ea typeface="Cascadia Code"/>
              </a:rPr>
              <a:t>Manoj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Google Shape;138;p13" descr="WhatsApp Image 2023-10-07 at 15.16.34_86039d62"/>
          <p:cNvPicPr/>
          <p:nvPr/>
        </p:nvPicPr>
        <p:blipFill>
          <a:blip r:embed="rId2"/>
          <a:stretch/>
        </p:blipFill>
        <p:spPr>
          <a:xfrm>
            <a:off x="17640" y="-11520"/>
            <a:ext cx="8297640" cy="686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68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205;p20"/>
          <p:cNvSpPr/>
          <p:nvPr/>
        </p:nvSpPr>
        <p:spPr>
          <a:xfrm>
            <a:off x="0" y="0"/>
            <a:ext cx="6411240" cy="6857280"/>
          </a:xfrm>
          <a:custGeom>
            <a:avLst/>
            <a:gdLst>
              <a:gd name="textAreaLeft" fmla="*/ 0 w 6411240"/>
              <a:gd name="textAreaRight" fmla="*/ 6411960 w 641124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4782206" h="6858000">
                <a:moveTo>
                  <a:pt x="0" y="0"/>
                </a:moveTo>
                <a:lnTo>
                  <a:pt x="4782206" y="0"/>
                </a:lnTo>
                <a:lnTo>
                  <a:pt x="478220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bc6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70" name="Google Shape;206;p20"/>
          <p:cNvSpPr/>
          <p:nvPr/>
        </p:nvSpPr>
        <p:spPr>
          <a:xfrm>
            <a:off x="1640520" y="1612440"/>
            <a:ext cx="1534320" cy="1534320"/>
          </a:xfrm>
          <a:custGeom>
            <a:avLst/>
            <a:gdLst>
              <a:gd name="textAreaLeft" fmla="*/ 0 w 1534320"/>
              <a:gd name="textAreaRight" fmla="*/ 1535040 w 1534320"/>
              <a:gd name="textAreaTop" fmla="*/ 0 h 1534320"/>
              <a:gd name="textAreaBottom" fmla="*/ 1535040 h 1534320"/>
            </a:gdLst>
            <a:ahLst/>
            <a:rect l="textAreaLeft" t="textAreaTop" r="textAreaRight" b="textAreaBottom"/>
            <a:pathLst>
              <a:path w="1535055" h="1535055">
                <a:moveTo>
                  <a:pt x="0" y="0"/>
                </a:moveTo>
                <a:lnTo>
                  <a:pt x="0" y="767528"/>
                </a:lnTo>
                <a:lnTo>
                  <a:pt x="0" y="1535055"/>
                </a:lnTo>
                <a:lnTo>
                  <a:pt x="1535055" y="1535055"/>
                </a:lnTo>
                <a:lnTo>
                  <a:pt x="1535055" y="767528"/>
                </a:lnTo>
                <a:lnTo>
                  <a:pt x="1535055" y="0"/>
                </a:lnTo>
                <a:lnTo>
                  <a:pt x="0" y="0"/>
                </a:lnTo>
                <a:close/>
                <a:moveTo>
                  <a:pt x="1228044" y="1228044"/>
                </a:moveTo>
                <a:lnTo>
                  <a:pt x="307011" y="1228044"/>
                </a:lnTo>
                <a:lnTo>
                  <a:pt x="307011" y="767528"/>
                </a:lnTo>
                <a:lnTo>
                  <a:pt x="307011" y="307011"/>
                </a:lnTo>
                <a:lnTo>
                  <a:pt x="1228044" y="307011"/>
                </a:lnTo>
                <a:lnTo>
                  <a:pt x="1228044" y="767528"/>
                </a:lnTo>
                <a:lnTo>
                  <a:pt x="1228044" y="1228044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grpSp>
        <p:nvGrpSpPr>
          <p:cNvPr id="171" name="Google Shape;207;p20"/>
          <p:cNvGrpSpPr/>
          <p:nvPr/>
        </p:nvGrpSpPr>
        <p:grpSpPr>
          <a:xfrm>
            <a:off x="3294000" y="1612440"/>
            <a:ext cx="1534320" cy="1534320"/>
            <a:chOff x="3294000" y="1612440"/>
            <a:chExt cx="1534320" cy="1534320"/>
          </a:xfrm>
        </p:grpSpPr>
        <p:sp>
          <p:nvSpPr>
            <p:cNvPr id="172" name="Google Shape;208;p20"/>
            <p:cNvSpPr/>
            <p:nvPr/>
          </p:nvSpPr>
          <p:spPr>
            <a:xfrm>
              <a:off x="3907440" y="1612440"/>
              <a:ext cx="306360" cy="1534320"/>
            </a:xfrm>
            <a:custGeom>
              <a:avLst/>
              <a:gdLst>
                <a:gd name="textAreaLeft" fmla="*/ 0 w 306360"/>
                <a:gd name="textAreaRight" fmla="*/ 307080 w 306360"/>
                <a:gd name="textAreaTop" fmla="*/ 0 h 1534320"/>
                <a:gd name="textAreaBottom" fmla="*/ 1535040 h 1534320"/>
              </a:gdLst>
              <a:ahLst/>
              <a:rect l="textAreaLeft" t="textAreaTop" r="textAreaRight" b="textAreaBottom"/>
              <a:pathLst>
                <a:path w="307011" h="1535055">
                  <a:moveTo>
                    <a:pt x="0" y="0"/>
                  </a:moveTo>
                  <a:lnTo>
                    <a:pt x="307011" y="0"/>
                  </a:lnTo>
                  <a:lnTo>
                    <a:pt x="307011" y="1535055"/>
                  </a:lnTo>
                  <a:lnTo>
                    <a:pt x="0" y="1535055"/>
                  </a:lnTo>
                  <a:close/>
                </a:path>
              </a:pathLst>
            </a:custGeom>
            <a:solidFill>
              <a:srgbClr val="ef685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173" name="Google Shape;209;p20"/>
            <p:cNvSpPr/>
            <p:nvPr/>
          </p:nvSpPr>
          <p:spPr>
            <a:xfrm rot="5400000">
              <a:off x="3907800" y="1612080"/>
              <a:ext cx="306360" cy="1534320"/>
            </a:xfrm>
            <a:custGeom>
              <a:avLst/>
              <a:gdLst>
                <a:gd name="textAreaLeft" fmla="*/ 0 w 306360"/>
                <a:gd name="textAreaRight" fmla="*/ 307080 w 306360"/>
                <a:gd name="textAreaTop" fmla="*/ 0 h 1534320"/>
                <a:gd name="textAreaBottom" fmla="*/ 1535040 h 1534320"/>
              </a:gdLst>
              <a:ahLst/>
              <a:rect l="textAreaLeft" t="textAreaTop" r="textAreaRight" b="textAreaBottom"/>
              <a:pathLst>
                <a:path w="307011" h="1535055">
                  <a:moveTo>
                    <a:pt x="0" y="0"/>
                  </a:moveTo>
                  <a:lnTo>
                    <a:pt x="307011" y="0"/>
                  </a:lnTo>
                  <a:lnTo>
                    <a:pt x="307011" y="1535055"/>
                  </a:lnTo>
                  <a:lnTo>
                    <a:pt x="0" y="1535055"/>
                  </a:lnTo>
                  <a:close/>
                </a:path>
              </a:pathLst>
            </a:custGeom>
            <a:solidFill>
              <a:srgbClr val="ef685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74" name="Google Shape;210;p20"/>
          <p:cNvGrpSpPr/>
          <p:nvPr/>
        </p:nvGrpSpPr>
        <p:grpSpPr>
          <a:xfrm>
            <a:off x="360" y="1613160"/>
            <a:ext cx="1534320" cy="1534320"/>
            <a:chOff x="360" y="1613160"/>
            <a:chExt cx="1534320" cy="1534320"/>
          </a:xfrm>
        </p:grpSpPr>
        <p:sp>
          <p:nvSpPr>
            <p:cNvPr id="175" name="Google Shape;211;p20"/>
            <p:cNvSpPr/>
            <p:nvPr/>
          </p:nvSpPr>
          <p:spPr>
            <a:xfrm>
              <a:off x="360" y="1613160"/>
              <a:ext cx="1534320" cy="766080"/>
            </a:xfrm>
            <a:custGeom>
              <a:avLst/>
              <a:gdLst>
                <a:gd name="textAreaLeft" fmla="*/ 0 w 1534320"/>
                <a:gd name="textAreaRight" fmla="*/ 1535040 w 1534320"/>
                <a:gd name="textAreaTop" fmla="*/ 0 h 766080"/>
                <a:gd name="textAreaBottom" fmla="*/ 766800 h 766080"/>
              </a:gdLst>
              <a:ahLst/>
              <a:rect l="textAreaLeft" t="textAreaTop" r="textAreaRight" b="textAreaBottom"/>
              <a:pathLst>
                <a:path w="1535055" h="766869">
                  <a:moveTo>
                    <a:pt x="767528" y="0"/>
                  </a:moveTo>
                  <a:lnTo>
                    <a:pt x="0" y="0"/>
                  </a:lnTo>
                  <a:cubicBezTo>
                    <a:pt x="0" y="423511"/>
                    <a:pt x="343633" y="766870"/>
                    <a:pt x="767528" y="766870"/>
                  </a:cubicBezTo>
                  <a:cubicBezTo>
                    <a:pt x="1191422" y="766870"/>
                    <a:pt x="1535055" y="423511"/>
                    <a:pt x="1535055" y="0"/>
                  </a:cubicBezTo>
                  <a:lnTo>
                    <a:pt x="767528" y="0"/>
                  </a:lnTo>
                  <a:close/>
                </a:path>
              </a:pathLst>
            </a:custGeom>
            <a:solidFill>
              <a:srgbClr val="ef685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176" name="Google Shape;212;p20"/>
            <p:cNvSpPr/>
            <p:nvPr/>
          </p:nvSpPr>
          <p:spPr>
            <a:xfrm>
              <a:off x="360" y="2381400"/>
              <a:ext cx="1534320" cy="766080"/>
            </a:xfrm>
            <a:custGeom>
              <a:avLst/>
              <a:gdLst>
                <a:gd name="textAreaLeft" fmla="*/ 0 w 1534320"/>
                <a:gd name="textAreaRight" fmla="*/ 1535040 w 1534320"/>
                <a:gd name="textAreaTop" fmla="*/ 0 h 766080"/>
                <a:gd name="textAreaBottom" fmla="*/ 766800 h 766080"/>
              </a:gdLst>
              <a:ahLst/>
              <a:rect l="textAreaLeft" t="textAreaTop" r="textAreaRight" b="textAreaBottom"/>
              <a:pathLst>
                <a:path w="1535055" h="766869">
                  <a:moveTo>
                    <a:pt x="767528" y="766870"/>
                  </a:moveTo>
                  <a:lnTo>
                    <a:pt x="1535055" y="766870"/>
                  </a:lnTo>
                  <a:cubicBezTo>
                    <a:pt x="1535055" y="343359"/>
                    <a:pt x="1191422" y="0"/>
                    <a:pt x="767528" y="0"/>
                  </a:cubicBezTo>
                  <a:cubicBezTo>
                    <a:pt x="343633" y="0"/>
                    <a:pt x="0" y="343359"/>
                    <a:pt x="0" y="766870"/>
                  </a:cubicBezTo>
                  <a:lnTo>
                    <a:pt x="767528" y="76687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77" name="Google Shape;213;p20"/>
          <p:cNvSpPr/>
          <p:nvPr/>
        </p:nvSpPr>
        <p:spPr>
          <a:xfrm>
            <a:off x="2160" y="3260880"/>
            <a:ext cx="1534320" cy="1534320"/>
          </a:xfrm>
          <a:custGeom>
            <a:avLst/>
            <a:gdLst>
              <a:gd name="textAreaLeft" fmla="*/ 0 w 1534320"/>
              <a:gd name="textAreaRight" fmla="*/ 1535040 w 1534320"/>
              <a:gd name="textAreaTop" fmla="*/ 0 h 1534320"/>
              <a:gd name="textAreaBottom" fmla="*/ 1535040 h 1534320"/>
            </a:gdLst>
            <a:ahLst/>
            <a:rect l="textAreaLeft" t="textAreaTop" r="textAreaRight" b="textAreaBottom"/>
            <a:pathLst>
              <a:path w="1535055" h="1535055">
                <a:moveTo>
                  <a:pt x="1535055" y="767528"/>
                </a:moveTo>
                <a:cubicBezTo>
                  <a:pt x="1535055" y="1191421"/>
                  <a:pt x="1191422" y="1535055"/>
                  <a:pt x="767528" y="1535055"/>
                </a:cubicBezTo>
                <a:cubicBezTo>
                  <a:pt x="343634" y="1535055"/>
                  <a:pt x="0" y="1191421"/>
                  <a:pt x="0" y="767528"/>
                </a:cubicBezTo>
                <a:cubicBezTo>
                  <a:pt x="0" y="343634"/>
                  <a:pt x="343634" y="0"/>
                  <a:pt x="767528" y="0"/>
                </a:cubicBezTo>
                <a:cubicBezTo>
                  <a:pt x="1191422" y="0"/>
                  <a:pt x="1535055" y="343634"/>
                  <a:pt x="1535055" y="767528"/>
                </a:cubicBezTo>
                <a:close/>
              </a:path>
            </a:pathLst>
          </a:custGeom>
          <a:solidFill>
            <a:srgbClr val="1cac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78" name="Google Shape;214;p20"/>
          <p:cNvSpPr/>
          <p:nvPr/>
        </p:nvSpPr>
        <p:spPr>
          <a:xfrm>
            <a:off x="3318840" y="-174240"/>
            <a:ext cx="1534320" cy="1534320"/>
          </a:xfrm>
          <a:custGeom>
            <a:avLst/>
            <a:gdLst>
              <a:gd name="textAreaLeft" fmla="*/ 0 w 1534320"/>
              <a:gd name="textAreaRight" fmla="*/ 1535040 w 1534320"/>
              <a:gd name="textAreaTop" fmla="*/ 0 h 1534320"/>
              <a:gd name="textAreaBottom" fmla="*/ 1535040 h 1534320"/>
            </a:gdLst>
            <a:ahLst/>
            <a:rect l="textAreaLeft" t="textAreaTop" r="textAreaRight" b="textAreaBottom"/>
            <a:pathLst>
              <a:path w="1535055" h="1535055">
                <a:moveTo>
                  <a:pt x="0" y="0"/>
                </a:moveTo>
                <a:lnTo>
                  <a:pt x="1535055" y="0"/>
                </a:lnTo>
                <a:lnTo>
                  <a:pt x="1535055" y="767528"/>
                </a:lnTo>
                <a:cubicBezTo>
                  <a:pt x="1535055" y="1191422"/>
                  <a:pt x="1191422" y="1535055"/>
                  <a:pt x="767528" y="1535055"/>
                </a:cubicBezTo>
                <a:lnTo>
                  <a:pt x="767528" y="1535055"/>
                </a:lnTo>
                <a:cubicBezTo>
                  <a:pt x="343633" y="1535055"/>
                  <a:pt x="0" y="1191422"/>
                  <a:pt x="0" y="76752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79" name="Google Shape;215;p20"/>
          <p:cNvSpPr/>
          <p:nvPr/>
        </p:nvSpPr>
        <p:spPr>
          <a:xfrm>
            <a:off x="1642680" y="3261960"/>
            <a:ext cx="1534320" cy="1534320"/>
          </a:xfrm>
          <a:custGeom>
            <a:avLst/>
            <a:gdLst>
              <a:gd name="textAreaLeft" fmla="*/ 0 w 1534320"/>
              <a:gd name="textAreaRight" fmla="*/ 1535040 w 1534320"/>
              <a:gd name="textAreaTop" fmla="*/ 0 h 1534320"/>
              <a:gd name="textAreaBottom" fmla="*/ 1535040 h 1534320"/>
            </a:gdLst>
            <a:ahLst/>
            <a:rect l="textAreaLeft" t="textAreaTop" r="textAreaRight" b="textAreaBottom"/>
            <a:pathLst>
              <a:path w="1535055" h="1535055">
                <a:moveTo>
                  <a:pt x="1535055" y="1535055"/>
                </a:moveTo>
                <a:lnTo>
                  <a:pt x="0" y="1535055"/>
                </a:lnTo>
                <a:lnTo>
                  <a:pt x="0" y="767528"/>
                </a:lnTo>
                <a:cubicBezTo>
                  <a:pt x="0" y="343633"/>
                  <a:pt x="343633" y="0"/>
                  <a:pt x="767528" y="0"/>
                </a:cubicBezTo>
                <a:lnTo>
                  <a:pt x="767528" y="0"/>
                </a:lnTo>
                <a:cubicBezTo>
                  <a:pt x="1191422" y="0"/>
                  <a:pt x="1535055" y="343633"/>
                  <a:pt x="1535055" y="767528"/>
                </a:cubicBezTo>
                <a:lnTo>
                  <a:pt x="1535055" y="1535055"/>
                </a:lnTo>
                <a:close/>
              </a:path>
            </a:pathLst>
          </a:custGeom>
          <a:solidFill>
            <a:srgbClr val="f16e4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80" name="Google Shape;216;p20"/>
          <p:cNvSpPr/>
          <p:nvPr/>
        </p:nvSpPr>
        <p:spPr>
          <a:xfrm>
            <a:off x="1642680" y="4910760"/>
            <a:ext cx="1534320" cy="1534320"/>
          </a:xfrm>
          <a:custGeom>
            <a:avLst/>
            <a:gdLst>
              <a:gd name="textAreaLeft" fmla="*/ 0 w 1534320"/>
              <a:gd name="textAreaRight" fmla="*/ 1535040 w 1534320"/>
              <a:gd name="textAreaTop" fmla="*/ 0 h 1534320"/>
              <a:gd name="textAreaBottom" fmla="*/ 1535040 h 1534320"/>
            </a:gdLst>
            <a:ahLst/>
            <a:rect l="textAreaLeft" t="textAreaTop" r="textAreaRight" b="textAreaBottom"/>
            <a:pathLst>
              <a:path w="1535055" h="1535055">
                <a:moveTo>
                  <a:pt x="0" y="0"/>
                </a:moveTo>
                <a:lnTo>
                  <a:pt x="1535055" y="0"/>
                </a:lnTo>
                <a:lnTo>
                  <a:pt x="1535055" y="767528"/>
                </a:lnTo>
                <a:cubicBezTo>
                  <a:pt x="1535055" y="1191422"/>
                  <a:pt x="1191422" y="1535055"/>
                  <a:pt x="767528" y="1535055"/>
                </a:cubicBezTo>
                <a:lnTo>
                  <a:pt x="767528" y="1535055"/>
                </a:lnTo>
                <a:cubicBezTo>
                  <a:pt x="343633" y="1535055"/>
                  <a:pt x="0" y="1191422"/>
                  <a:pt x="0" y="76752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grpSp>
        <p:nvGrpSpPr>
          <p:cNvPr id="181" name="Google Shape;217;p20"/>
          <p:cNvGrpSpPr/>
          <p:nvPr/>
        </p:nvGrpSpPr>
        <p:grpSpPr>
          <a:xfrm>
            <a:off x="17640" y="4829400"/>
            <a:ext cx="1534320" cy="1534320"/>
            <a:chOff x="17640" y="4829400"/>
            <a:chExt cx="1534320" cy="1534320"/>
          </a:xfrm>
        </p:grpSpPr>
        <p:sp>
          <p:nvSpPr>
            <p:cNvPr id="182" name="Google Shape;218;p20"/>
            <p:cNvSpPr/>
            <p:nvPr/>
          </p:nvSpPr>
          <p:spPr>
            <a:xfrm>
              <a:off x="17640" y="4829400"/>
              <a:ext cx="1534320" cy="1534320"/>
            </a:xfrm>
            <a:custGeom>
              <a:avLst/>
              <a:gdLst>
                <a:gd name="textAreaLeft" fmla="*/ 0 w 1534320"/>
                <a:gd name="textAreaRight" fmla="*/ 1535040 w 1534320"/>
                <a:gd name="textAreaTop" fmla="*/ 0 h 1534320"/>
                <a:gd name="textAreaBottom" fmla="*/ 1535040 h 1534320"/>
              </a:gdLst>
              <a:ahLst/>
              <a:rect l="textAreaLeft" t="textAreaTop" r="textAreaRight" b="textAreaBottom"/>
              <a:pathLst>
                <a:path w="1535055" h="1535055">
                  <a:moveTo>
                    <a:pt x="0" y="1535055"/>
                  </a:moveTo>
                  <a:lnTo>
                    <a:pt x="1535055" y="1535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e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183" name="Google Shape;219;p20"/>
            <p:cNvSpPr/>
            <p:nvPr/>
          </p:nvSpPr>
          <p:spPr>
            <a:xfrm>
              <a:off x="1027080" y="5089680"/>
              <a:ext cx="273240" cy="273240"/>
            </a:xfrm>
            <a:custGeom>
              <a:avLst/>
              <a:gdLst>
                <a:gd name="textAreaLeft" fmla="*/ 0 w 273240"/>
                <a:gd name="textAreaRight" fmla="*/ 273960 w 273240"/>
                <a:gd name="textAreaTop" fmla="*/ 0 h 273240"/>
                <a:gd name="textAreaBottom" fmla="*/ 273960 h 273240"/>
              </a:gdLst>
              <a:ahLst/>
              <a:rect l="textAreaLeft" t="textAreaTop" r="textAreaRight" b="textAreaBottom"/>
              <a:pathLst>
                <a:path w="274117" h="274116">
                  <a:moveTo>
                    <a:pt x="274117" y="137059"/>
                  </a:moveTo>
                  <a:cubicBezTo>
                    <a:pt x="274117" y="212754"/>
                    <a:pt x="212754" y="274117"/>
                    <a:pt x="137058" y="274117"/>
                  </a:cubicBezTo>
                  <a:cubicBezTo>
                    <a:pt x="61363" y="274117"/>
                    <a:pt x="0" y="212754"/>
                    <a:pt x="0" y="137059"/>
                  </a:cubicBezTo>
                  <a:cubicBezTo>
                    <a:pt x="0" y="61363"/>
                    <a:pt x="61363" y="0"/>
                    <a:pt x="137058" y="0"/>
                  </a:cubicBezTo>
                  <a:cubicBezTo>
                    <a:pt x="212754" y="0"/>
                    <a:pt x="274117" y="61363"/>
                    <a:pt x="274117" y="137059"/>
                  </a:cubicBezTo>
                  <a:close/>
                </a:path>
              </a:pathLst>
            </a:custGeom>
            <a:solidFill>
              <a:srgbClr val="6de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84" name="Google Shape;220;p20"/>
          <p:cNvGrpSpPr/>
          <p:nvPr/>
        </p:nvGrpSpPr>
        <p:grpSpPr>
          <a:xfrm>
            <a:off x="3344040" y="4876920"/>
            <a:ext cx="1490400" cy="1490400"/>
            <a:chOff x="3344040" y="4876920"/>
            <a:chExt cx="1490400" cy="1490400"/>
          </a:xfrm>
        </p:grpSpPr>
        <p:sp>
          <p:nvSpPr>
            <p:cNvPr id="185" name="Google Shape;221;p20"/>
            <p:cNvSpPr/>
            <p:nvPr/>
          </p:nvSpPr>
          <p:spPr>
            <a:xfrm>
              <a:off x="3344040" y="4876920"/>
              <a:ext cx="1490400" cy="1490400"/>
            </a:xfrm>
            <a:custGeom>
              <a:avLst/>
              <a:gdLst>
                <a:gd name="textAreaLeft" fmla="*/ 0 w 1490400"/>
                <a:gd name="textAreaRight" fmla="*/ 1491120 w 1490400"/>
                <a:gd name="textAreaTop" fmla="*/ 0 h 1490400"/>
                <a:gd name="textAreaBottom" fmla="*/ 1491120 h 1490400"/>
              </a:gdLst>
              <a:ahLst/>
              <a:rect l="textAreaLeft" t="textAreaTop" r="textAreaRight" b="textAreaBottom"/>
              <a:pathLst>
                <a:path w="1535055" h="1535055">
                  <a:moveTo>
                    <a:pt x="767528" y="1535056"/>
                  </a:moveTo>
                  <a:cubicBezTo>
                    <a:pt x="344291" y="1535056"/>
                    <a:pt x="0" y="1190764"/>
                    <a:pt x="0" y="767528"/>
                  </a:cubicBezTo>
                  <a:cubicBezTo>
                    <a:pt x="0" y="344291"/>
                    <a:pt x="344291" y="0"/>
                    <a:pt x="767528" y="0"/>
                  </a:cubicBezTo>
                  <a:cubicBezTo>
                    <a:pt x="1190764" y="0"/>
                    <a:pt x="1535055" y="344291"/>
                    <a:pt x="1535055" y="767528"/>
                  </a:cubicBezTo>
                  <a:cubicBezTo>
                    <a:pt x="1535055" y="1190764"/>
                    <a:pt x="1190764" y="1535056"/>
                    <a:pt x="767528" y="1535056"/>
                  </a:cubicBezTo>
                  <a:close/>
                  <a:moveTo>
                    <a:pt x="767528" y="305312"/>
                  </a:moveTo>
                  <a:cubicBezTo>
                    <a:pt x="512654" y="305312"/>
                    <a:pt x="305366" y="512654"/>
                    <a:pt x="305366" y="767528"/>
                  </a:cubicBezTo>
                  <a:cubicBezTo>
                    <a:pt x="305366" y="1022402"/>
                    <a:pt x="512709" y="1229744"/>
                    <a:pt x="767528" y="1229744"/>
                  </a:cubicBezTo>
                  <a:cubicBezTo>
                    <a:pt x="1022402" y="1229744"/>
                    <a:pt x="1229689" y="1022402"/>
                    <a:pt x="1229689" y="767528"/>
                  </a:cubicBezTo>
                  <a:cubicBezTo>
                    <a:pt x="1229744" y="512654"/>
                    <a:pt x="1022402" y="305312"/>
                    <a:pt x="767528" y="305312"/>
                  </a:cubicBezTo>
                  <a:close/>
                </a:path>
              </a:pathLst>
            </a:custGeom>
            <a:solidFill>
              <a:srgbClr val="f16e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186" name="Google Shape;222;p20"/>
            <p:cNvSpPr/>
            <p:nvPr/>
          </p:nvSpPr>
          <p:spPr>
            <a:xfrm>
              <a:off x="3954960" y="5497560"/>
              <a:ext cx="265680" cy="265680"/>
            </a:xfrm>
            <a:custGeom>
              <a:avLst/>
              <a:gdLst>
                <a:gd name="textAreaLeft" fmla="*/ 0 w 265680"/>
                <a:gd name="textAreaRight" fmla="*/ 266400 w 265680"/>
                <a:gd name="textAreaTop" fmla="*/ 0 h 265680"/>
                <a:gd name="textAreaBottom" fmla="*/ 266400 h 265680"/>
              </a:gdLst>
              <a:ahLst/>
              <a:rect l="textAreaLeft" t="textAreaTop" r="textAreaRight" b="textAreaBottom"/>
              <a:pathLst>
                <a:path w="274117" h="274116">
                  <a:moveTo>
                    <a:pt x="274117" y="137058"/>
                  </a:moveTo>
                  <a:cubicBezTo>
                    <a:pt x="274117" y="212754"/>
                    <a:pt x="212754" y="274117"/>
                    <a:pt x="137058" y="274117"/>
                  </a:cubicBezTo>
                  <a:cubicBezTo>
                    <a:pt x="61363" y="274117"/>
                    <a:pt x="0" y="212754"/>
                    <a:pt x="0" y="137058"/>
                  </a:cubicBezTo>
                  <a:cubicBezTo>
                    <a:pt x="0" y="61363"/>
                    <a:pt x="61363" y="0"/>
                    <a:pt x="137058" y="0"/>
                  </a:cubicBezTo>
                  <a:cubicBezTo>
                    <a:pt x="212754" y="0"/>
                    <a:pt x="274117" y="61363"/>
                    <a:pt x="274117" y="137058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87" name="Google Shape;223;p20"/>
          <p:cNvGrpSpPr/>
          <p:nvPr/>
        </p:nvGrpSpPr>
        <p:grpSpPr>
          <a:xfrm>
            <a:off x="0" y="940680"/>
            <a:ext cx="1534320" cy="573840"/>
            <a:chOff x="0" y="940680"/>
            <a:chExt cx="1534320" cy="573840"/>
          </a:xfrm>
        </p:grpSpPr>
        <p:sp>
          <p:nvSpPr>
            <p:cNvPr id="188" name="Google Shape;224;p20"/>
            <p:cNvSpPr/>
            <p:nvPr/>
          </p:nvSpPr>
          <p:spPr>
            <a:xfrm>
              <a:off x="2520" y="1385280"/>
              <a:ext cx="1531800" cy="19800"/>
            </a:xfrm>
            <a:custGeom>
              <a:avLst/>
              <a:gdLst>
                <a:gd name="textAreaLeft" fmla="*/ 0 w 1531800"/>
                <a:gd name="textAreaRight" fmla="*/ 1532520 w 1531800"/>
                <a:gd name="textAreaTop" fmla="*/ 0 h 19800"/>
                <a:gd name="textAreaBottom" fmla="*/ 20520 h 19800"/>
              </a:gdLst>
              <a:ahLst/>
              <a:rect l="textAreaLeft" t="textAreaTop" r="textAreaRight" b="textAreaBottom"/>
              <a:pathLst>
                <a:path w="1532478" h="20449">
                  <a:moveTo>
                    <a:pt x="0" y="0"/>
                  </a:moveTo>
                  <a:lnTo>
                    <a:pt x="1532479" y="0"/>
                  </a:lnTo>
                  <a:lnTo>
                    <a:pt x="1532479" y="20449"/>
                  </a:lnTo>
                  <a:lnTo>
                    <a:pt x="0" y="20449"/>
                  </a:lnTo>
                  <a:close/>
                </a:path>
              </a:pathLst>
            </a:custGeom>
            <a:solidFill>
              <a:srgbClr val="f16e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189" name="Google Shape;225;p20"/>
            <p:cNvSpPr/>
            <p:nvPr/>
          </p:nvSpPr>
          <p:spPr>
            <a:xfrm>
              <a:off x="0" y="1494720"/>
              <a:ext cx="1531800" cy="19800"/>
            </a:xfrm>
            <a:custGeom>
              <a:avLst/>
              <a:gdLst>
                <a:gd name="textAreaLeft" fmla="*/ 0 w 1531800"/>
                <a:gd name="textAreaRight" fmla="*/ 1532520 w 1531800"/>
                <a:gd name="textAreaTop" fmla="*/ 0 h 19800"/>
                <a:gd name="textAreaBottom" fmla="*/ 20520 h 19800"/>
              </a:gdLst>
              <a:ahLst/>
              <a:rect l="textAreaLeft" t="textAreaTop" r="textAreaRight" b="textAreaBottom"/>
              <a:pathLst>
                <a:path w="1532478" h="20449">
                  <a:moveTo>
                    <a:pt x="0" y="0"/>
                  </a:moveTo>
                  <a:lnTo>
                    <a:pt x="1532479" y="0"/>
                  </a:lnTo>
                  <a:lnTo>
                    <a:pt x="1532479" y="20449"/>
                  </a:lnTo>
                  <a:lnTo>
                    <a:pt x="0" y="20449"/>
                  </a:lnTo>
                  <a:close/>
                </a:path>
              </a:pathLst>
            </a:custGeom>
            <a:solidFill>
              <a:srgbClr val="f16e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190" name="Google Shape;226;p20"/>
            <p:cNvSpPr/>
            <p:nvPr/>
          </p:nvSpPr>
          <p:spPr>
            <a:xfrm>
              <a:off x="1800" y="1274040"/>
              <a:ext cx="1531800" cy="19800"/>
            </a:xfrm>
            <a:custGeom>
              <a:avLst/>
              <a:gdLst>
                <a:gd name="textAreaLeft" fmla="*/ 0 w 1531800"/>
                <a:gd name="textAreaRight" fmla="*/ 1532520 w 1531800"/>
                <a:gd name="textAreaTop" fmla="*/ 0 h 19800"/>
                <a:gd name="textAreaBottom" fmla="*/ 20520 h 19800"/>
              </a:gdLst>
              <a:ahLst/>
              <a:rect l="textAreaLeft" t="textAreaTop" r="textAreaRight" b="textAreaBottom"/>
              <a:pathLst>
                <a:path w="1532478" h="20449">
                  <a:moveTo>
                    <a:pt x="0" y="0"/>
                  </a:moveTo>
                  <a:lnTo>
                    <a:pt x="1532479" y="0"/>
                  </a:lnTo>
                  <a:lnTo>
                    <a:pt x="1532479" y="20449"/>
                  </a:lnTo>
                  <a:lnTo>
                    <a:pt x="0" y="20449"/>
                  </a:lnTo>
                  <a:close/>
                </a:path>
              </a:pathLst>
            </a:custGeom>
            <a:solidFill>
              <a:srgbClr val="f16e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191" name="Google Shape;227;p20"/>
            <p:cNvSpPr/>
            <p:nvPr/>
          </p:nvSpPr>
          <p:spPr>
            <a:xfrm>
              <a:off x="1440" y="1162800"/>
              <a:ext cx="1531800" cy="19800"/>
            </a:xfrm>
            <a:custGeom>
              <a:avLst/>
              <a:gdLst>
                <a:gd name="textAreaLeft" fmla="*/ 0 w 1531800"/>
                <a:gd name="textAreaRight" fmla="*/ 1532520 w 1531800"/>
                <a:gd name="textAreaTop" fmla="*/ 0 h 19800"/>
                <a:gd name="textAreaBottom" fmla="*/ 20520 h 19800"/>
              </a:gdLst>
              <a:ahLst/>
              <a:rect l="textAreaLeft" t="textAreaTop" r="textAreaRight" b="textAreaBottom"/>
              <a:pathLst>
                <a:path w="1532478" h="20449">
                  <a:moveTo>
                    <a:pt x="0" y="0"/>
                  </a:moveTo>
                  <a:lnTo>
                    <a:pt x="1532479" y="0"/>
                  </a:lnTo>
                  <a:lnTo>
                    <a:pt x="1532479" y="20449"/>
                  </a:lnTo>
                  <a:lnTo>
                    <a:pt x="0" y="20449"/>
                  </a:lnTo>
                  <a:close/>
                </a:path>
              </a:pathLst>
            </a:custGeom>
            <a:solidFill>
              <a:srgbClr val="f16e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192" name="Google Shape;228;p20"/>
            <p:cNvSpPr/>
            <p:nvPr/>
          </p:nvSpPr>
          <p:spPr>
            <a:xfrm>
              <a:off x="720" y="1051560"/>
              <a:ext cx="1531800" cy="19800"/>
            </a:xfrm>
            <a:custGeom>
              <a:avLst/>
              <a:gdLst>
                <a:gd name="textAreaLeft" fmla="*/ 0 w 1531800"/>
                <a:gd name="textAreaRight" fmla="*/ 1532520 w 1531800"/>
                <a:gd name="textAreaTop" fmla="*/ 0 h 19800"/>
                <a:gd name="textAreaBottom" fmla="*/ 20520 h 19800"/>
              </a:gdLst>
              <a:ahLst/>
              <a:rect l="textAreaLeft" t="textAreaTop" r="textAreaRight" b="textAreaBottom"/>
              <a:pathLst>
                <a:path w="1532478" h="20449">
                  <a:moveTo>
                    <a:pt x="0" y="0"/>
                  </a:moveTo>
                  <a:lnTo>
                    <a:pt x="1532479" y="0"/>
                  </a:lnTo>
                  <a:lnTo>
                    <a:pt x="1532479" y="20449"/>
                  </a:lnTo>
                  <a:lnTo>
                    <a:pt x="0" y="20449"/>
                  </a:lnTo>
                  <a:close/>
                </a:path>
              </a:pathLst>
            </a:custGeom>
            <a:solidFill>
              <a:srgbClr val="f16e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193" name="Google Shape;229;p20"/>
            <p:cNvSpPr/>
            <p:nvPr/>
          </p:nvSpPr>
          <p:spPr>
            <a:xfrm>
              <a:off x="0" y="940680"/>
              <a:ext cx="1531800" cy="19800"/>
            </a:xfrm>
            <a:custGeom>
              <a:avLst/>
              <a:gdLst>
                <a:gd name="textAreaLeft" fmla="*/ 0 w 1531800"/>
                <a:gd name="textAreaRight" fmla="*/ 1532520 w 1531800"/>
                <a:gd name="textAreaTop" fmla="*/ 0 h 19800"/>
                <a:gd name="textAreaBottom" fmla="*/ 20520 h 19800"/>
              </a:gdLst>
              <a:ahLst/>
              <a:rect l="textAreaLeft" t="textAreaTop" r="textAreaRight" b="textAreaBottom"/>
              <a:pathLst>
                <a:path w="1532478" h="20449">
                  <a:moveTo>
                    <a:pt x="0" y="0"/>
                  </a:moveTo>
                  <a:lnTo>
                    <a:pt x="1532479" y="0"/>
                  </a:lnTo>
                  <a:lnTo>
                    <a:pt x="1532479" y="20449"/>
                  </a:lnTo>
                  <a:lnTo>
                    <a:pt x="0" y="20449"/>
                  </a:lnTo>
                  <a:close/>
                </a:path>
              </a:pathLst>
            </a:custGeom>
            <a:solidFill>
              <a:srgbClr val="f16e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94" name="Google Shape;230;p20"/>
          <p:cNvSpPr/>
          <p:nvPr/>
        </p:nvSpPr>
        <p:spPr>
          <a:xfrm rot="5400000">
            <a:off x="3328920" y="3279960"/>
            <a:ext cx="1490400" cy="1534320"/>
          </a:xfrm>
          <a:custGeom>
            <a:avLst/>
            <a:gdLst>
              <a:gd name="textAreaLeft" fmla="*/ 0 w 1490400"/>
              <a:gd name="textAreaRight" fmla="*/ 1491120 w 1490400"/>
              <a:gd name="textAreaTop" fmla="*/ 0 h 1534320"/>
              <a:gd name="textAreaBottom" fmla="*/ 1535040 h 1534320"/>
            </a:gdLst>
            <a:ahLst/>
            <a:rect l="textAreaLeft" t="textAreaTop" r="textAreaRight" b="textAreaBottom"/>
            <a:pathLst>
              <a:path w="1535055" h="1535055">
                <a:moveTo>
                  <a:pt x="0" y="0"/>
                </a:moveTo>
                <a:lnTo>
                  <a:pt x="1535055" y="0"/>
                </a:lnTo>
                <a:lnTo>
                  <a:pt x="1535055" y="1535055"/>
                </a:lnTo>
                <a:lnTo>
                  <a:pt x="0" y="1535055"/>
                </a:lnTo>
                <a:close/>
              </a:path>
            </a:pathLst>
          </a:custGeom>
          <a:solidFill>
            <a:srgbClr val="6debb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grpSp>
        <p:nvGrpSpPr>
          <p:cNvPr id="195" name="Google Shape;231;p20"/>
          <p:cNvGrpSpPr/>
          <p:nvPr/>
        </p:nvGrpSpPr>
        <p:grpSpPr>
          <a:xfrm>
            <a:off x="2100960" y="4033440"/>
            <a:ext cx="615960" cy="1647000"/>
            <a:chOff x="2100960" y="4033440"/>
            <a:chExt cx="615960" cy="1647000"/>
          </a:xfrm>
        </p:grpSpPr>
        <p:sp>
          <p:nvSpPr>
            <p:cNvPr id="196" name="Google Shape;232;p20"/>
            <p:cNvSpPr/>
            <p:nvPr/>
          </p:nvSpPr>
          <p:spPr>
            <a:xfrm>
              <a:off x="2218320" y="4036320"/>
              <a:ext cx="21240" cy="1644120"/>
            </a:xfrm>
            <a:custGeom>
              <a:avLst/>
              <a:gdLst>
                <a:gd name="textAreaLeft" fmla="*/ 0 w 21240"/>
                <a:gd name="textAreaRight" fmla="*/ 21960 w 21240"/>
                <a:gd name="textAreaTop" fmla="*/ 0 h 1644120"/>
                <a:gd name="textAreaBottom" fmla="*/ 1644840 h 1644120"/>
              </a:gdLst>
              <a:ahLst/>
              <a:rect l="textAreaLeft" t="textAreaTop" r="textAreaRight" b="textAreaBottom"/>
              <a:pathLst>
                <a:path w="21929" h="1644701">
                  <a:moveTo>
                    <a:pt x="0" y="0"/>
                  </a:moveTo>
                  <a:lnTo>
                    <a:pt x="21929" y="0"/>
                  </a:lnTo>
                  <a:lnTo>
                    <a:pt x="21929" y="1644702"/>
                  </a:lnTo>
                  <a:lnTo>
                    <a:pt x="0" y="1644702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197" name="Google Shape;233;p20"/>
            <p:cNvSpPr/>
            <p:nvPr/>
          </p:nvSpPr>
          <p:spPr>
            <a:xfrm>
              <a:off x="2100960" y="4033440"/>
              <a:ext cx="21240" cy="1644120"/>
            </a:xfrm>
            <a:custGeom>
              <a:avLst/>
              <a:gdLst>
                <a:gd name="textAreaLeft" fmla="*/ 0 w 21240"/>
                <a:gd name="textAreaRight" fmla="*/ 21960 w 21240"/>
                <a:gd name="textAreaTop" fmla="*/ 0 h 1644120"/>
                <a:gd name="textAreaBottom" fmla="*/ 1644840 h 1644120"/>
              </a:gdLst>
              <a:ahLst/>
              <a:rect l="textAreaLeft" t="textAreaTop" r="textAreaRight" b="textAreaBottom"/>
              <a:pathLst>
                <a:path w="21929" h="1644701">
                  <a:moveTo>
                    <a:pt x="0" y="0"/>
                  </a:moveTo>
                  <a:lnTo>
                    <a:pt x="21929" y="0"/>
                  </a:lnTo>
                  <a:lnTo>
                    <a:pt x="21929" y="1644702"/>
                  </a:lnTo>
                  <a:lnTo>
                    <a:pt x="0" y="1644702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198" name="Google Shape;234;p20"/>
            <p:cNvSpPr/>
            <p:nvPr/>
          </p:nvSpPr>
          <p:spPr>
            <a:xfrm>
              <a:off x="2337840" y="4035600"/>
              <a:ext cx="21240" cy="1644120"/>
            </a:xfrm>
            <a:custGeom>
              <a:avLst/>
              <a:gdLst>
                <a:gd name="textAreaLeft" fmla="*/ 0 w 21240"/>
                <a:gd name="textAreaRight" fmla="*/ 21960 w 21240"/>
                <a:gd name="textAreaTop" fmla="*/ 0 h 1644120"/>
                <a:gd name="textAreaBottom" fmla="*/ 1644840 h 1644120"/>
              </a:gdLst>
              <a:ahLst/>
              <a:rect l="textAreaLeft" t="textAreaTop" r="textAreaRight" b="textAreaBottom"/>
              <a:pathLst>
                <a:path w="21929" h="1644701">
                  <a:moveTo>
                    <a:pt x="0" y="0"/>
                  </a:moveTo>
                  <a:lnTo>
                    <a:pt x="21929" y="0"/>
                  </a:lnTo>
                  <a:lnTo>
                    <a:pt x="21929" y="1644702"/>
                  </a:lnTo>
                  <a:lnTo>
                    <a:pt x="0" y="1644702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199" name="Google Shape;235;p20"/>
            <p:cNvSpPr/>
            <p:nvPr/>
          </p:nvSpPr>
          <p:spPr>
            <a:xfrm>
              <a:off x="2457000" y="4034880"/>
              <a:ext cx="21240" cy="1644120"/>
            </a:xfrm>
            <a:custGeom>
              <a:avLst/>
              <a:gdLst>
                <a:gd name="textAreaLeft" fmla="*/ 0 w 21240"/>
                <a:gd name="textAreaRight" fmla="*/ 21960 w 21240"/>
                <a:gd name="textAreaTop" fmla="*/ 0 h 1644120"/>
                <a:gd name="textAreaBottom" fmla="*/ 1644840 h 1644120"/>
              </a:gdLst>
              <a:ahLst/>
              <a:rect l="textAreaLeft" t="textAreaTop" r="textAreaRight" b="textAreaBottom"/>
              <a:pathLst>
                <a:path w="21929" h="1644701">
                  <a:moveTo>
                    <a:pt x="0" y="0"/>
                  </a:moveTo>
                  <a:lnTo>
                    <a:pt x="21929" y="0"/>
                  </a:lnTo>
                  <a:lnTo>
                    <a:pt x="21929" y="1644702"/>
                  </a:lnTo>
                  <a:lnTo>
                    <a:pt x="0" y="1644702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200" name="Google Shape;236;p20"/>
            <p:cNvSpPr/>
            <p:nvPr/>
          </p:nvSpPr>
          <p:spPr>
            <a:xfrm>
              <a:off x="2576160" y="4034160"/>
              <a:ext cx="21240" cy="1644120"/>
            </a:xfrm>
            <a:custGeom>
              <a:avLst/>
              <a:gdLst>
                <a:gd name="textAreaLeft" fmla="*/ 0 w 21240"/>
                <a:gd name="textAreaRight" fmla="*/ 21960 w 21240"/>
                <a:gd name="textAreaTop" fmla="*/ 0 h 1644120"/>
                <a:gd name="textAreaBottom" fmla="*/ 1644840 h 1644120"/>
              </a:gdLst>
              <a:ahLst/>
              <a:rect l="textAreaLeft" t="textAreaTop" r="textAreaRight" b="textAreaBottom"/>
              <a:pathLst>
                <a:path w="21929" h="1644701">
                  <a:moveTo>
                    <a:pt x="0" y="0"/>
                  </a:moveTo>
                  <a:lnTo>
                    <a:pt x="21929" y="0"/>
                  </a:lnTo>
                  <a:lnTo>
                    <a:pt x="21929" y="1644702"/>
                  </a:lnTo>
                  <a:lnTo>
                    <a:pt x="0" y="1644702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201" name="Google Shape;237;p20"/>
            <p:cNvSpPr/>
            <p:nvPr/>
          </p:nvSpPr>
          <p:spPr>
            <a:xfrm>
              <a:off x="2695680" y="4033440"/>
              <a:ext cx="21240" cy="1644120"/>
            </a:xfrm>
            <a:custGeom>
              <a:avLst/>
              <a:gdLst>
                <a:gd name="textAreaLeft" fmla="*/ 0 w 21240"/>
                <a:gd name="textAreaRight" fmla="*/ 21960 w 21240"/>
                <a:gd name="textAreaTop" fmla="*/ 0 h 1644120"/>
                <a:gd name="textAreaBottom" fmla="*/ 1644840 h 1644120"/>
              </a:gdLst>
              <a:ahLst/>
              <a:rect l="textAreaLeft" t="textAreaTop" r="textAreaRight" b="textAreaBottom"/>
              <a:pathLst>
                <a:path w="21929" h="1644701">
                  <a:moveTo>
                    <a:pt x="0" y="0"/>
                  </a:moveTo>
                  <a:lnTo>
                    <a:pt x="21929" y="0"/>
                  </a:lnTo>
                  <a:lnTo>
                    <a:pt x="21929" y="1644702"/>
                  </a:lnTo>
                  <a:lnTo>
                    <a:pt x="0" y="1644702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02" name="Google Shape;238;p20"/>
          <p:cNvGrpSpPr/>
          <p:nvPr/>
        </p:nvGrpSpPr>
        <p:grpSpPr>
          <a:xfrm>
            <a:off x="1689480" y="-37080"/>
            <a:ext cx="1534320" cy="1534320"/>
            <a:chOff x="1689480" y="-37080"/>
            <a:chExt cx="1534320" cy="1534320"/>
          </a:xfrm>
        </p:grpSpPr>
        <p:sp>
          <p:nvSpPr>
            <p:cNvPr id="203" name="Google Shape;239;p20"/>
            <p:cNvSpPr/>
            <p:nvPr/>
          </p:nvSpPr>
          <p:spPr>
            <a:xfrm>
              <a:off x="1689480" y="-37080"/>
              <a:ext cx="1534320" cy="1534320"/>
            </a:xfrm>
            <a:custGeom>
              <a:avLst/>
              <a:gdLst>
                <a:gd name="textAreaLeft" fmla="*/ 0 w 1534320"/>
                <a:gd name="textAreaRight" fmla="*/ 1535040 w 1534320"/>
                <a:gd name="textAreaTop" fmla="*/ 0 h 1534320"/>
                <a:gd name="textAreaBottom" fmla="*/ 1535040 h 1534320"/>
              </a:gdLst>
              <a:ahLst/>
              <a:rect l="textAreaLeft" t="textAreaTop" r="textAreaRight" b="textAreaBottom"/>
              <a:pathLst>
                <a:path w="1535055" h="1535055">
                  <a:moveTo>
                    <a:pt x="767528" y="1535055"/>
                  </a:moveTo>
                  <a:cubicBezTo>
                    <a:pt x="344291" y="1535055"/>
                    <a:pt x="0" y="1190764"/>
                    <a:pt x="0" y="767528"/>
                  </a:cubicBezTo>
                  <a:cubicBezTo>
                    <a:pt x="0" y="344291"/>
                    <a:pt x="344291" y="0"/>
                    <a:pt x="767528" y="0"/>
                  </a:cubicBezTo>
                  <a:cubicBezTo>
                    <a:pt x="1190764" y="0"/>
                    <a:pt x="1535055" y="344291"/>
                    <a:pt x="1535055" y="767528"/>
                  </a:cubicBezTo>
                  <a:cubicBezTo>
                    <a:pt x="1535055" y="1190764"/>
                    <a:pt x="1190764" y="1535055"/>
                    <a:pt x="767528" y="1535055"/>
                  </a:cubicBezTo>
                  <a:close/>
                  <a:moveTo>
                    <a:pt x="767528" y="305312"/>
                  </a:moveTo>
                  <a:cubicBezTo>
                    <a:pt x="512654" y="305312"/>
                    <a:pt x="305366" y="512654"/>
                    <a:pt x="305366" y="767528"/>
                  </a:cubicBezTo>
                  <a:cubicBezTo>
                    <a:pt x="305366" y="1022402"/>
                    <a:pt x="512708" y="1229744"/>
                    <a:pt x="767528" y="1229744"/>
                  </a:cubicBezTo>
                  <a:cubicBezTo>
                    <a:pt x="1022402" y="1229744"/>
                    <a:pt x="1229689" y="1022402"/>
                    <a:pt x="1229689" y="767528"/>
                  </a:cubicBezTo>
                  <a:cubicBezTo>
                    <a:pt x="1229689" y="512654"/>
                    <a:pt x="1022402" y="305312"/>
                    <a:pt x="767528" y="305312"/>
                  </a:cubicBezTo>
                  <a:close/>
                </a:path>
              </a:pathLst>
            </a:custGeom>
            <a:solidFill>
              <a:srgbClr val="6de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204" name="Google Shape;240;p20"/>
            <p:cNvSpPr/>
            <p:nvPr/>
          </p:nvSpPr>
          <p:spPr>
            <a:xfrm>
              <a:off x="2319840" y="593280"/>
              <a:ext cx="273240" cy="273240"/>
            </a:xfrm>
            <a:custGeom>
              <a:avLst/>
              <a:gdLst>
                <a:gd name="textAreaLeft" fmla="*/ 0 w 273240"/>
                <a:gd name="textAreaRight" fmla="*/ 273960 w 273240"/>
                <a:gd name="textAreaTop" fmla="*/ 0 h 273240"/>
                <a:gd name="textAreaBottom" fmla="*/ 273960 h 273240"/>
              </a:gdLst>
              <a:ahLst/>
              <a:rect l="textAreaLeft" t="textAreaTop" r="textAreaRight" b="textAreaBottom"/>
              <a:pathLst>
                <a:path w="274117" h="274116">
                  <a:moveTo>
                    <a:pt x="274117" y="137058"/>
                  </a:moveTo>
                  <a:cubicBezTo>
                    <a:pt x="274117" y="212754"/>
                    <a:pt x="212754" y="274117"/>
                    <a:pt x="137059" y="274117"/>
                  </a:cubicBezTo>
                  <a:cubicBezTo>
                    <a:pt x="61363" y="274117"/>
                    <a:pt x="0" y="212754"/>
                    <a:pt x="0" y="137058"/>
                  </a:cubicBezTo>
                  <a:cubicBezTo>
                    <a:pt x="0" y="61363"/>
                    <a:pt x="61363" y="0"/>
                    <a:pt x="137059" y="0"/>
                  </a:cubicBezTo>
                  <a:cubicBezTo>
                    <a:pt x="212754" y="0"/>
                    <a:pt x="274117" y="61363"/>
                    <a:pt x="274117" y="137058"/>
                  </a:cubicBezTo>
                  <a:close/>
                </a:path>
              </a:pathLst>
            </a:custGeom>
            <a:solidFill>
              <a:srgbClr val="6de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05" name="Google Shape;241;p20"/>
          <p:cNvGrpSpPr/>
          <p:nvPr/>
        </p:nvGrpSpPr>
        <p:grpSpPr>
          <a:xfrm>
            <a:off x="4946400" y="-11520"/>
            <a:ext cx="1464840" cy="3158280"/>
            <a:chOff x="4946400" y="-11520"/>
            <a:chExt cx="1464840" cy="3158280"/>
          </a:xfrm>
        </p:grpSpPr>
        <p:sp>
          <p:nvSpPr>
            <p:cNvPr id="206" name="Google Shape;242;p20"/>
            <p:cNvSpPr/>
            <p:nvPr/>
          </p:nvSpPr>
          <p:spPr>
            <a:xfrm>
              <a:off x="4949640" y="-11520"/>
              <a:ext cx="1461600" cy="1525680"/>
            </a:xfrm>
            <a:custGeom>
              <a:avLst/>
              <a:gdLst>
                <a:gd name="textAreaLeft" fmla="*/ 0 w 1461600"/>
                <a:gd name="textAreaRight" fmla="*/ 1462320 w 1461600"/>
                <a:gd name="textAreaTop" fmla="*/ 0 h 1525680"/>
                <a:gd name="textAreaBottom" fmla="*/ 1526400 h 1525680"/>
              </a:gdLst>
              <a:ahLst/>
              <a:rect l="textAreaLeft" t="textAreaTop" r="textAreaRight" b="textAreaBottom"/>
              <a:pathLst>
                <a:path w="1724802" h="1724802">
                  <a:moveTo>
                    <a:pt x="1724803" y="799631"/>
                  </a:moveTo>
                  <a:lnTo>
                    <a:pt x="1724803" y="0"/>
                  </a:lnTo>
                  <a:cubicBezTo>
                    <a:pt x="772219" y="0"/>
                    <a:pt x="0" y="772219"/>
                    <a:pt x="0" y="1724802"/>
                  </a:cubicBezTo>
                  <a:lnTo>
                    <a:pt x="799631" y="1724802"/>
                  </a:lnTo>
                  <a:lnTo>
                    <a:pt x="1724803" y="1724802"/>
                  </a:lnTo>
                  <a:lnTo>
                    <a:pt x="1724803" y="799631"/>
                  </a:lnTo>
                  <a:close/>
                </a:path>
              </a:pathLst>
            </a:custGeom>
            <a:solidFill>
              <a:srgbClr val="6de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207" name="Google Shape;243;p20"/>
            <p:cNvSpPr/>
            <p:nvPr/>
          </p:nvSpPr>
          <p:spPr>
            <a:xfrm>
              <a:off x="4946400" y="1621080"/>
              <a:ext cx="1461600" cy="1525680"/>
            </a:xfrm>
            <a:custGeom>
              <a:avLst/>
              <a:gdLst>
                <a:gd name="textAreaLeft" fmla="*/ 0 w 1461600"/>
                <a:gd name="textAreaRight" fmla="*/ 1462320 w 1461600"/>
                <a:gd name="textAreaTop" fmla="*/ 0 h 1525680"/>
                <a:gd name="textAreaBottom" fmla="*/ 1526400 h 1525680"/>
              </a:gdLst>
              <a:ahLst/>
              <a:rect l="textAreaLeft" t="textAreaTop" r="textAreaRight" b="textAreaBottom"/>
              <a:pathLst>
                <a:path w="1724802" h="1724802">
                  <a:moveTo>
                    <a:pt x="799631" y="0"/>
                  </a:moveTo>
                  <a:lnTo>
                    <a:pt x="0" y="0"/>
                  </a:lnTo>
                  <a:cubicBezTo>
                    <a:pt x="0" y="952584"/>
                    <a:pt x="772219" y="1724803"/>
                    <a:pt x="1724803" y="1724803"/>
                  </a:cubicBezTo>
                  <a:lnTo>
                    <a:pt x="1724803" y="925172"/>
                  </a:lnTo>
                  <a:lnTo>
                    <a:pt x="1724803" y="0"/>
                  </a:lnTo>
                  <a:lnTo>
                    <a:pt x="799631" y="0"/>
                  </a:lnTo>
                  <a:close/>
                </a:path>
              </a:pathLst>
            </a:custGeom>
            <a:solidFill>
              <a:srgbClr val="1cac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grpSp>
          <p:nvGrpSpPr>
            <p:cNvPr id="208" name="Google Shape;244;p20"/>
            <p:cNvGrpSpPr/>
            <p:nvPr/>
          </p:nvGrpSpPr>
          <p:grpSpPr>
            <a:xfrm>
              <a:off x="5389920" y="750240"/>
              <a:ext cx="586440" cy="1637640"/>
              <a:chOff x="5389920" y="750240"/>
              <a:chExt cx="586440" cy="1637640"/>
            </a:xfrm>
          </p:grpSpPr>
          <p:sp>
            <p:nvSpPr>
              <p:cNvPr id="209" name="Google Shape;245;p20"/>
              <p:cNvSpPr/>
              <p:nvPr/>
            </p:nvSpPr>
            <p:spPr>
              <a:xfrm>
                <a:off x="5844240" y="750240"/>
                <a:ext cx="20160" cy="1634760"/>
              </a:xfrm>
              <a:custGeom>
                <a:avLst/>
                <a:gdLst>
                  <a:gd name="textAreaLeft" fmla="*/ 0 w 20160"/>
                  <a:gd name="textAreaRight" fmla="*/ 20880 w 20160"/>
                  <a:gd name="textAreaTop" fmla="*/ 0 h 1634760"/>
                  <a:gd name="textAreaBottom" fmla="*/ 1635480 h 1634760"/>
                </a:gdLst>
                <a:ahLst/>
                <a:rect l="textAreaLeft" t="textAreaTop" r="textAreaRight" b="textAreaBottom"/>
                <a:pathLst>
                  <a:path w="24640" h="1848002">
                    <a:moveTo>
                      <a:pt x="0" y="0"/>
                    </a:moveTo>
                    <a:lnTo>
                      <a:pt x="24640" y="0"/>
                    </a:lnTo>
                    <a:lnTo>
                      <a:pt x="24640" y="1848003"/>
                    </a:lnTo>
                    <a:lnTo>
                      <a:pt x="0" y="1848003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chemeClr val="dk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10" name="Google Shape;246;p20"/>
              <p:cNvSpPr/>
              <p:nvPr/>
            </p:nvSpPr>
            <p:spPr>
              <a:xfrm>
                <a:off x="5956200" y="753120"/>
                <a:ext cx="20160" cy="1634760"/>
              </a:xfrm>
              <a:custGeom>
                <a:avLst/>
                <a:gdLst>
                  <a:gd name="textAreaLeft" fmla="*/ 0 w 20160"/>
                  <a:gd name="textAreaRight" fmla="*/ 20880 w 20160"/>
                  <a:gd name="textAreaTop" fmla="*/ 0 h 1634760"/>
                  <a:gd name="textAreaBottom" fmla="*/ 1635480 h 1634760"/>
                </a:gdLst>
                <a:ahLst/>
                <a:rect l="textAreaLeft" t="textAreaTop" r="textAreaRight" b="textAreaBottom"/>
                <a:pathLst>
                  <a:path w="24640" h="1848002">
                    <a:moveTo>
                      <a:pt x="0" y="0"/>
                    </a:moveTo>
                    <a:lnTo>
                      <a:pt x="24640" y="0"/>
                    </a:lnTo>
                    <a:lnTo>
                      <a:pt x="24640" y="1848003"/>
                    </a:lnTo>
                    <a:lnTo>
                      <a:pt x="0" y="1848003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chemeClr val="dk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11" name="Google Shape;247;p20"/>
              <p:cNvSpPr/>
              <p:nvPr/>
            </p:nvSpPr>
            <p:spPr>
              <a:xfrm>
                <a:off x="5730840" y="750960"/>
                <a:ext cx="20160" cy="1634760"/>
              </a:xfrm>
              <a:custGeom>
                <a:avLst/>
                <a:gdLst>
                  <a:gd name="textAreaLeft" fmla="*/ 0 w 20160"/>
                  <a:gd name="textAreaRight" fmla="*/ 20880 w 20160"/>
                  <a:gd name="textAreaTop" fmla="*/ 0 h 1634760"/>
                  <a:gd name="textAreaBottom" fmla="*/ 1635480 h 1634760"/>
                </a:gdLst>
                <a:ahLst/>
                <a:rect l="textAreaLeft" t="textAreaTop" r="textAreaRight" b="textAreaBottom"/>
                <a:pathLst>
                  <a:path w="24640" h="1848002">
                    <a:moveTo>
                      <a:pt x="0" y="0"/>
                    </a:moveTo>
                    <a:lnTo>
                      <a:pt x="24640" y="0"/>
                    </a:lnTo>
                    <a:lnTo>
                      <a:pt x="24640" y="1848003"/>
                    </a:lnTo>
                    <a:lnTo>
                      <a:pt x="0" y="1848003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chemeClr val="dk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12" name="Google Shape;248;p20"/>
              <p:cNvSpPr/>
              <p:nvPr/>
            </p:nvSpPr>
            <p:spPr>
              <a:xfrm>
                <a:off x="5617080" y="751680"/>
                <a:ext cx="20160" cy="1634760"/>
              </a:xfrm>
              <a:custGeom>
                <a:avLst/>
                <a:gdLst>
                  <a:gd name="textAreaLeft" fmla="*/ 0 w 20160"/>
                  <a:gd name="textAreaRight" fmla="*/ 20880 w 20160"/>
                  <a:gd name="textAreaTop" fmla="*/ 0 h 1634760"/>
                  <a:gd name="textAreaBottom" fmla="*/ 1635480 h 1634760"/>
                </a:gdLst>
                <a:ahLst/>
                <a:rect l="textAreaLeft" t="textAreaTop" r="textAreaRight" b="textAreaBottom"/>
                <a:pathLst>
                  <a:path w="24640" h="1848002">
                    <a:moveTo>
                      <a:pt x="0" y="0"/>
                    </a:moveTo>
                    <a:lnTo>
                      <a:pt x="24640" y="0"/>
                    </a:lnTo>
                    <a:lnTo>
                      <a:pt x="24640" y="1848003"/>
                    </a:lnTo>
                    <a:lnTo>
                      <a:pt x="0" y="1848003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chemeClr val="dk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13" name="Google Shape;249;p20"/>
              <p:cNvSpPr/>
              <p:nvPr/>
            </p:nvSpPr>
            <p:spPr>
              <a:xfrm>
                <a:off x="5503320" y="752400"/>
                <a:ext cx="20160" cy="1634760"/>
              </a:xfrm>
              <a:custGeom>
                <a:avLst/>
                <a:gdLst>
                  <a:gd name="textAreaLeft" fmla="*/ 0 w 20160"/>
                  <a:gd name="textAreaRight" fmla="*/ 20880 w 20160"/>
                  <a:gd name="textAreaTop" fmla="*/ 0 h 1634760"/>
                  <a:gd name="textAreaBottom" fmla="*/ 1635480 h 1634760"/>
                </a:gdLst>
                <a:ahLst/>
                <a:rect l="textAreaLeft" t="textAreaTop" r="textAreaRight" b="textAreaBottom"/>
                <a:pathLst>
                  <a:path w="24640" h="1848002">
                    <a:moveTo>
                      <a:pt x="0" y="0"/>
                    </a:moveTo>
                    <a:lnTo>
                      <a:pt x="24640" y="0"/>
                    </a:lnTo>
                    <a:lnTo>
                      <a:pt x="24640" y="1848003"/>
                    </a:lnTo>
                    <a:lnTo>
                      <a:pt x="0" y="1848003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chemeClr val="dk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14" name="Google Shape;250;p20"/>
              <p:cNvSpPr/>
              <p:nvPr/>
            </p:nvSpPr>
            <p:spPr>
              <a:xfrm>
                <a:off x="5389920" y="753120"/>
                <a:ext cx="20160" cy="1634760"/>
              </a:xfrm>
              <a:custGeom>
                <a:avLst/>
                <a:gdLst>
                  <a:gd name="textAreaLeft" fmla="*/ 0 w 20160"/>
                  <a:gd name="textAreaRight" fmla="*/ 20880 w 20160"/>
                  <a:gd name="textAreaTop" fmla="*/ 0 h 1634760"/>
                  <a:gd name="textAreaBottom" fmla="*/ 1635480 h 1634760"/>
                </a:gdLst>
                <a:ahLst/>
                <a:rect l="textAreaLeft" t="textAreaTop" r="textAreaRight" b="textAreaBottom"/>
                <a:pathLst>
                  <a:path w="24640" h="1848002">
                    <a:moveTo>
                      <a:pt x="0" y="0"/>
                    </a:moveTo>
                    <a:lnTo>
                      <a:pt x="24640" y="0"/>
                    </a:lnTo>
                    <a:lnTo>
                      <a:pt x="24640" y="1848003"/>
                    </a:lnTo>
                    <a:lnTo>
                      <a:pt x="0" y="1848003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chemeClr val="dk1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215" name="Google Shape;251;p20"/>
          <p:cNvSpPr/>
          <p:nvPr/>
        </p:nvSpPr>
        <p:spPr>
          <a:xfrm>
            <a:off x="4967640" y="3351600"/>
            <a:ext cx="1443600" cy="1443600"/>
          </a:xfrm>
          <a:custGeom>
            <a:avLst/>
            <a:gdLst>
              <a:gd name="textAreaLeft" fmla="*/ 0 w 1443600"/>
              <a:gd name="textAreaRight" fmla="*/ 1444320 w 1443600"/>
              <a:gd name="textAreaTop" fmla="*/ 0 h 1443600"/>
              <a:gd name="textAreaBottom" fmla="*/ 1444320 h 1443600"/>
            </a:gdLst>
            <a:ahLst/>
            <a:rect l="textAreaLeft" t="textAreaTop" r="textAreaRight" b="textAreaBottom"/>
            <a:pathLst>
              <a:path w="1535055" h="1535055">
                <a:moveTo>
                  <a:pt x="1535055" y="767528"/>
                </a:moveTo>
                <a:cubicBezTo>
                  <a:pt x="1535055" y="1191421"/>
                  <a:pt x="1191422" y="1535055"/>
                  <a:pt x="767528" y="1535055"/>
                </a:cubicBezTo>
                <a:cubicBezTo>
                  <a:pt x="343634" y="1535055"/>
                  <a:pt x="0" y="1191421"/>
                  <a:pt x="0" y="767528"/>
                </a:cubicBezTo>
                <a:cubicBezTo>
                  <a:pt x="0" y="343634"/>
                  <a:pt x="343634" y="0"/>
                  <a:pt x="767528" y="0"/>
                </a:cubicBezTo>
                <a:cubicBezTo>
                  <a:pt x="1191422" y="0"/>
                  <a:pt x="1535055" y="343634"/>
                  <a:pt x="1535055" y="767528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pic>
        <p:nvPicPr>
          <p:cNvPr id="216" name="Google Shape;252;p20" descr=""/>
          <p:cNvPicPr/>
          <p:nvPr/>
        </p:nvPicPr>
        <p:blipFill>
          <a:blip r:embed="rId1"/>
          <a:stretch/>
        </p:blipFill>
        <p:spPr>
          <a:xfrm flipH="1">
            <a:off x="5035680" y="4984920"/>
            <a:ext cx="1376280" cy="1376280"/>
          </a:xfrm>
          <a:prstGeom prst="rect">
            <a:avLst/>
          </a:prstGeom>
          <a:ln w="0">
            <a:noFill/>
          </a:ln>
        </p:spPr>
      </p:pic>
      <p:sp>
        <p:nvSpPr>
          <p:cNvPr id="217" name="Google Shape;253;p20"/>
          <p:cNvSpPr/>
          <p:nvPr/>
        </p:nvSpPr>
        <p:spPr>
          <a:xfrm>
            <a:off x="7498080" y="2772720"/>
            <a:ext cx="42969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IN" sz="4800" spc="-1" strike="noStrike">
                <a:solidFill>
                  <a:schemeClr val="lt1"/>
                </a:solidFill>
                <a:latin typeface="Arial"/>
                <a:ea typeface="Arial"/>
              </a:rPr>
              <a:t>Thank You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43;p14"/>
          <p:cNvSpPr/>
          <p:nvPr/>
        </p:nvSpPr>
        <p:spPr>
          <a:xfrm>
            <a:off x="425520" y="930600"/>
            <a:ext cx="61567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4000" spc="-1" strike="noStrike">
                <a:solidFill>
                  <a:schemeClr val="dk1"/>
                </a:solidFill>
                <a:latin typeface="Arial"/>
                <a:ea typeface="Arial"/>
              </a:rPr>
              <a:t>Problem Statement 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Google Shape;144;p14"/>
          <p:cNvSpPr/>
          <p:nvPr/>
        </p:nvSpPr>
        <p:spPr>
          <a:xfrm>
            <a:off x="425520" y="2058480"/>
            <a:ext cx="113403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Bahnschrift"/>
                <a:ea typeface="Arial"/>
              </a:rPr>
              <a:t>TSTP administration notes high accident rates due to bad/worn tires on turnpike.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IN" sz="2400" spc="-1" strike="noStrike" u="sng">
                <a:solidFill>
                  <a:schemeClr val="dk1"/>
                </a:solidFill>
                <a:uFillTx/>
                <a:latin typeface="Bahnschrift"/>
                <a:ea typeface="Arial"/>
              </a:rPr>
              <a:t>Plan to alert drivers about tire condition: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Bahnschrift"/>
                <a:ea typeface="Arial"/>
              </a:rPr>
              <a:t>Cameras at toll plaza capture tire images when vehicles stop.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Bahnschrift"/>
                <a:ea typeface="Arial"/>
              </a:rPr>
              <a:t>Toll personnel upload images to TiresOnHighways web app.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Bahnschrift"/>
                <a:ea typeface="Arial"/>
              </a:rPr>
              <a:t>WebApp analyzes images, provides feedback on tire condition.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Bahnschrift"/>
                <a:ea typeface="Arial"/>
              </a:rPr>
              <a:t>SMS alerts sent to vehicle owners regarding tire status.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Bahnschrift"/>
                <a:ea typeface="Arial"/>
              </a:rPr>
              <a:t>Data stored in database for fortnightly check on vehicles with defective tires on highway.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c6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49;p15"/>
          <p:cNvSpPr/>
          <p:nvPr/>
        </p:nvSpPr>
        <p:spPr>
          <a:xfrm>
            <a:off x="0" y="3048840"/>
            <a:ext cx="11475720" cy="1785600"/>
          </a:xfrm>
          <a:custGeom>
            <a:avLst/>
            <a:gdLst>
              <a:gd name="textAreaLeft" fmla="*/ 0 w 11475720"/>
              <a:gd name="textAreaRight" fmla="*/ 11476440 w 11475720"/>
              <a:gd name="textAreaTop" fmla="*/ 0 h 1785600"/>
              <a:gd name="textAreaBottom" fmla="*/ 1786320 h 1785600"/>
            </a:gdLst>
            <a:ahLst/>
            <a:rect l="textAreaLeft" t="textAreaTop" r="textAreaRight" b="textAreaBottom"/>
            <a:pathLst>
              <a:path w="11476313" h="1786283">
                <a:moveTo>
                  <a:pt x="0" y="0"/>
                </a:moveTo>
                <a:lnTo>
                  <a:pt x="11476313" y="0"/>
                </a:lnTo>
                <a:lnTo>
                  <a:pt x="11476313" y="1786283"/>
                </a:lnTo>
                <a:lnTo>
                  <a:pt x="0" y="1786283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50;p15"/>
          <p:cNvSpPr/>
          <p:nvPr/>
        </p:nvSpPr>
        <p:spPr>
          <a:xfrm>
            <a:off x="1962720" y="222120"/>
            <a:ext cx="772848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3600" spc="-1" strike="noStrike" u="sng">
                <a:solidFill>
                  <a:srgbClr val="ef6856"/>
                </a:solidFill>
                <a:uFillTx/>
                <a:latin typeface="Cascadia Code"/>
                <a:ea typeface="Cascadia Code"/>
              </a:rPr>
              <a:t>Process Flow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51;p15"/>
          <p:cNvSpPr/>
          <p:nvPr/>
        </p:nvSpPr>
        <p:spPr>
          <a:xfrm>
            <a:off x="173880" y="1778760"/>
            <a:ext cx="323712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ef6856"/>
                </a:solidFill>
                <a:latin typeface="Arial"/>
                <a:ea typeface="Arial"/>
              </a:rPr>
              <a:t>Connection with toll plaza through the website (Toll Login)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Google Shape;152;p15"/>
          <p:cNvSpPr/>
          <p:nvPr/>
        </p:nvSpPr>
        <p:spPr>
          <a:xfrm>
            <a:off x="3618360" y="1752120"/>
            <a:ext cx="454788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ef6856"/>
                </a:solidFill>
                <a:latin typeface="Arial"/>
                <a:ea typeface="Arial"/>
              </a:rPr>
              <a:t>Allowing the toll plaza field officer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ef6856"/>
                </a:solidFill>
                <a:latin typeface="Arial"/>
                <a:ea typeface="Arial"/>
              </a:rPr>
              <a:t>to upload images of tires, vehicle and mobile numbers of the owner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Google Shape;153;p15"/>
          <p:cNvSpPr/>
          <p:nvPr/>
        </p:nvSpPr>
        <p:spPr>
          <a:xfrm>
            <a:off x="599040" y="5117760"/>
            <a:ext cx="256788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ef6856"/>
                </a:solidFill>
                <a:latin typeface="Arial"/>
                <a:ea typeface="Arial"/>
              </a:rPr>
              <a:t>Checking the database every fortnight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Google Shape;154;p15"/>
          <p:cNvSpPr/>
          <p:nvPr/>
        </p:nvSpPr>
        <p:spPr>
          <a:xfrm>
            <a:off x="4049640" y="5117760"/>
            <a:ext cx="256788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ef6856"/>
                </a:solidFill>
                <a:latin typeface="Arial"/>
                <a:ea typeface="Arial"/>
              </a:rPr>
              <a:t>Alerting the vehicle owner through SMS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Google Shape;156;p15"/>
          <p:cNvSpPr/>
          <p:nvPr/>
        </p:nvSpPr>
        <p:spPr>
          <a:xfrm>
            <a:off x="8857800" y="1756800"/>
            <a:ext cx="256788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ef6856"/>
                </a:solidFill>
                <a:latin typeface="Arial"/>
                <a:ea typeface="Arial"/>
              </a:rPr>
              <a:t>Classifying the tire images (through the ML model)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Google Shape;157;p15"/>
          <p:cNvSpPr/>
          <p:nvPr/>
        </p:nvSpPr>
        <p:spPr>
          <a:xfrm>
            <a:off x="7086600" y="5117760"/>
            <a:ext cx="381672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ef6856"/>
                </a:solidFill>
                <a:latin typeface="Arial"/>
                <a:ea typeface="Arial"/>
              </a:rPr>
              <a:t>Storing the images and their conditions along with the vehicle info in the database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Google Shape;158;p15"/>
          <p:cNvSpPr/>
          <p:nvPr/>
        </p:nvSpPr>
        <p:spPr>
          <a:xfrm>
            <a:off x="1304640" y="2935800"/>
            <a:ext cx="546840" cy="546840"/>
          </a:xfrm>
          <a:prstGeom prst="ellipse">
            <a:avLst/>
          </a:prstGeom>
          <a:solidFill>
            <a:srgbClr val="ef685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19" name="Google Shape;159;p15"/>
          <p:cNvSpPr/>
          <p:nvPr/>
        </p:nvSpPr>
        <p:spPr>
          <a:xfrm>
            <a:off x="5422320" y="2935800"/>
            <a:ext cx="546840" cy="546840"/>
          </a:xfrm>
          <a:prstGeom prst="ellipse">
            <a:avLst/>
          </a:prstGeom>
          <a:solidFill>
            <a:srgbClr val="6debb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0" name="Google Shape;161;p15"/>
          <p:cNvSpPr/>
          <p:nvPr/>
        </p:nvSpPr>
        <p:spPr>
          <a:xfrm>
            <a:off x="9902160" y="2935800"/>
            <a:ext cx="546840" cy="546840"/>
          </a:xfrm>
          <a:prstGeom prst="ellips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1" name="Google Shape;162;p15"/>
          <p:cNvSpPr/>
          <p:nvPr/>
        </p:nvSpPr>
        <p:spPr>
          <a:xfrm>
            <a:off x="1320480" y="4400640"/>
            <a:ext cx="546840" cy="546840"/>
          </a:xfrm>
          <a:prstGeom prst="ellipse">
            <a:avLst/>
          </a:prstGeom>
          <a:solidFill>
            <a:srgbClr val="6debb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2" name="Google Shape;163;p15"/>
          <p:cNvSpPr/>
          <p:nvPr/>
        </p:nvSpPr>
        <p:spPr>
          <a:xfrm>
            <a:off x="4619520" y="4400640"/>
            <a:ext cx="546840" cy="546840"/>
          </a:xfrm>
          <a:prstGeom prst="ellips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3" name="Google Shape;164;p15"/>
          <p:cNvSpPr/>
          <p:nvPr/>
        </p:nvSpPr>
        <p:spPr>
          <a:xfrm>
            <a:off x="8263080" y="4400640"/>
            <a:ext cx="546840" cy="546840"/>
          </a:xfrm>
          <a:prstGeom prst="ellipse">
            <a:avLst/>
          </a:prstGeom>
          <a:solidFill>
            <a:srgbClr val="1cac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68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69;p16"/>
          <p:cNvSpPr/>
          <p:nvPr/>
        </p:nvSpPr>
        <p:spPr>
          <a:xfrm>
            <a:off x="0" y="3450600"/>
            <a:ext cx="12191400" cy="3444120"/>
          </a:xfrm>
          <a:prstGeom prst="roundRect">
            <a:avLst>
              <a:gd name="adj" fmla="val 0"/>
            </a:avLst>
          </a:prstGeom>
          <a:solidFill>
            <a:srgbClr val="fbc6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5" name="Google Shape;170;p16"/>
          <p:cNvSpPr/>
          <p:nvPr/>
        </p:nvSpPr>
        <p:spPr>
          <a:xfrm>
            <a:off x="1040040" y="2341800"/>
            <a:ext cx="2243520" cy="295344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6" name="Google Shape;171;p16"/>
          <p:cNvSpPr/>
          <p:nvPr/>
        </p:nvSpPr>
        <p:spPr>
          <a:xfrm>
            <a:off x="3776040" y="2341800"/>
            <a:ext cx="2129760" cy="2953440"/>
          </a:xfrm>
          <a:prstGeom prst="roundRect">
            <a:avLst>
              <a:gd name="adj" fmla="val 0"/>
            </a:avLst>
          </a:prstGeom>
          <a:solidFill>
            <a:srgbClr val="6debb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7" name="Google Shape;172;p16"/>
          <p:cNvSpPr/>
          <p:nvPr/>
        </p:nvSpPr>
        <p:spPr>
          <a:xfrm>
            <a:off x="8781480" y="2341800"/>
            <a:ext cx="2129760" cy="2953440"/>
          </a:xfrm>
          <a:prstGeom prst="roundRect">
            <a:avLst>
              <a:gd name="adj" fmla="val 0"/>
            </a:avLst>
          </a:prstGeom>
          <a:solidFill>
            <a:srgbClr val="1cac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8" name="Google Shape;173;p16"/>
          <p:cNvSpPr/>
          <p:nvPr/>
        </p:nvSpPr>
        <p:spPr>
          <a:xfrm>
            <a:off x="889920" y="5775120"/>
            <a:ext cx="10411560" cy="54216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ef6856">
                  <a:alpha val="0"/>
                </a:srgbClr>
              </a:gs>
              <a:gs pos="72000">
                <a:srgbClr val="ef6856"/>
              </a:gs>
              <a:gs pos="100000">
                <a:srgbClr val="ef6856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9" name="Google Shape;174;p16"/>
          <p:cNvSpPr/>
          <p:nvPr/>
        </p:nvSpPr>
        <p:spPr>
          <a:xfrm>
            <a:off x="4831560" y="573120"/>
            <a:ext cx="84999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4000" spc="-1" strike="noStrike" u="sng">
                <a:solidFill>
                  <a:schemeClr val="lt1"/>
                </a:solidFill>
                <a:uFillTx/>
                <a:latin typeface="Arial"/>
                <a:ea typeface="Arial"/>
              </a:rPr>
              <a:t>Tech Stack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Google Shape;175;p16"/>
          <p:cNvSpPr/>
          <p:nvPr/>
        </p:nvSpPr>
        <p:spPr>
          <a:xfrm>
            <a:off x="1455480" y="2728080"/>
            <a:ext cx="23756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IN" sz="2800" spc="-1" strike="noStrike">
                <a:solidFill>
                  <a:srgbClr val="ef6856"/>
                </a:solidFill>
                <a:latin typeface="Arial"/>
                <a:ea typeface="Arial"/>
              </a:rPr>
              <a:t>Frontend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Google Shape;176;p16"/>
          <p:cNvSpPr/>
          <p:nvPr/>
        </p:nvSpPr>
        <p:spPr>
          <a:xfrm>
            <a:off x="3835080" y="2725560"/>
            <a:ext cx="21970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Arial"/>
                <a:ea typeface="Arial"/>
              </a:rPr>
              <a:t>M</a:t>
            </a:r>
            <a:r>
              <a:rPr b="0" lang="en-IN" sz="2800" spc="-1" strike="noStrike">
                <a:solidFill>
                  <a:srgbClr val="3f3f3f"/>
                </a:solidFill>
                <a:latin typeface="Arial"/>
                <a:ea typeface="Arial"/>
              </a:rPr>
              <a:t>iddleware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Google Shape;177;p16"/>
          <p:cNvSpPr/>
          <p:nvPr/>
        </p:nvSpPr>
        <p:spPr>
          <a:xfrm>
            <a:off x="9022320" y="2729160"/>
            <a:ext cx="23601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IN" sz="2800" spc="-1" strike="noStrike">
                <a:solidFill>
                  <a:schemeClr val="lt1"/>
                </a:solidFill>
                <a:latin typeface="Arial"/>
                <a:ea typeface="Arial"/>
              </a:rPr>
              <a:t>Database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Google Shape;178;p16"/>
          <p:cNvSpPr/>
          <p:nvPr/>
        </p:nvSpPr>
        <p:spPr>
          <a:xfrm>
            <a:off x="1290960" y="3805200"/>
            <a:ext cx="164880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595959"/>
                </a:solidFill>
                <a:latin typeface="Arial"/>
                <a:ea typeface="Arial"/>
              </a:rPr>
              <a:t>React JS, CSS 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595959"/>
                </a:solidFill>
                <a:latin typeface="Arial"/>
                <a:ea typeface="Arial"/>
              </a:rPr>
              <a:t>Bootstrap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179;p16"/>
          <p:cNvSpPr/>
          <p:nvPr/>
        </p:nvSpPr>
        <p:spPr>
          <a:xfrm>
            <a:off x="4055040" y="3809520"/>
            <a:ext cx="16484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3f3f3f"/>
                </a:solidFill>
                <a:latin typeface="Arial"/>
                <a:ea typeface="Arial"/>
              </a:rPr>
              <a:t>Express JS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3f3f3f"/>
                </a:solidFill>
                <a:latin typeface="Arial"/>
                <a:ea typeface="Arial"/>
              </a:rPr>
              <a:t>(nodeJS)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180;p16"/>
          <p:cNvSpPr/>
          <p:nvPr/>
        </p:nvSpPr>
        <p:spPr>
          <a:xfrm>
            <a:off x="9022320" y="3805200"/>
            <a:ext cx="16484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chemeClr val="lt1"/>
                </a:solidFill>
                <a:latin typeface="Arial"/>
                <a:ea typeface="Arial"/>
              </a:rPr>
              <a:t>MongoDB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6" name="Google Shape;181;p16"/>
          <p:cNvCxnSpPr/>
          <p:nvPr/>
        </p:nvCxnSpPr>
        <p:spPr>
          <a:xfrm>
            <a:off x="1771560" y="3528000"/>
            <a:ext cx="564840" cy="720"/>
          </a:xfrm>
          <a:prstGeom prst="straightConnector1">
            <a:avLst/>
          </a:prstGeom>
          <a:ln w="9525">
            <a:solidFill>
              <a:srgbClr val="ef6856"/>
            </a:solidFill>
            <a:miter/>
            <a:tailEnd len="med" type="triangle" w="med"/>
          </a:ln>
        </p:spPr>
      </p:cxnSp>
      <p:cxnSp>
        <p:nvCxnSpPr>
          <p:cNvPr id="137" name="Google Shape;182;p16"/>
          <p:cNvCxnSpPr/>
          <p:nvPr/>
        </p:nvCxnSpPr>
        <p:spPr>
          <a:xfrm>
            <a:off x="4530240" y="3466080"/>
            <a:ext cx="565200" cy="720"/>
          </a:xfrm>
          <a:prstGeom prst="straightConnector1">
            <a:avLst/>
          </a:prstGeom>
          <a:ln w="9525">
            <a:solidFill>
              <a:srgbClr val="2f122a"/>
            </a:solidFill>
            <a:miter/>
            <a:tailEnd len="med" type="triangle" w="med"/>
          </a:ln>
        </p:spPr>
      </p:cxnSp>
      <p:cxnSp>
        <p:nvCxnSpPr>
          <p:cNvPr id="138" name="Google Shape;183;p16"/>
          <p:cNvCxnSpPr/>
          <p:nvPr/>
        </p:nvCxnSpPr>
        <p:spPr>
          <a:xfrm>
            <a:off x="9567720" y="3528000"/>
            <a:ext cx="565200" cy="720"/>
          </a:xfrm>
          <a:prstGeom prst="straightConnector1">
            <a:avLst/>
          </a:prstGeom>
          <a:ln w="9525">
            <a:solidFill>
              <a:srgbClr val="ffffff"/>
            </a:solidFill>
            <a:miter/>
            <a:tailEnd len="med" type="triangle" w="med"/>
          </a:ln>
        </p:spPr>
      </p:cxnSp>
      <p:sp>
        <p:nvSpPr>
          <p:cNvPr id="139" name="Google Shape;171;p16"/>
          <p:cNvSpPr/>
          <p:nvPr/>
        </p:nvSpPr>
        <p:spPr>
          <a:xfrm>
            <a:off x="6273360" y="2341800"/>
            <a:ext cx="2129760" cy="2953440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0" name="Google Shape;176;p16"/>
          <p:cNvSpPr/>
          <p:nvPr/>
        </p:nvSpPr>
        <p:spPr>
          <a:xfrm>
            <a:off x="6514200" y="2725560"/>
            <a:ext cx="21970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Arial"/>
                <a:ea typeface="Arial"/>
              </a:rPr>
              <a:t>Backend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1" name="Google Shape;182;p16"/>
          <p:cNvCxnSpPr/>
          <p:nvPr/>
        </p:nvCxnSpPr>
        <p:spPr>
          <a:xfrm>
            <a:off x="6987960" y="3513240"/>
            <a:ext cx="565200" cy="720"/>
          </a:xfrm>
          <a:prstGeom prst="straightConnector1">
            <a:avLst/>
          </a:prstGeom>
          <a:ln w="9525">
            <a:solidFill>
              <a:srgbClr val="2f122a"/>
            </a:solidFill>
            <a:miter/>
            <a:tailEnd len="med" type="triangle" w="med"/>
          </a:ln>
        </p:spPr>
      </p:cxnSp>
      <p:sp>
        <p:nvSpPr>
          <p:cNvPr id="142" name="Google Shape;179;p16"/>
          <p:cNvSpPr/>
          <p:nvPr/>
        </p:nvSpPr>
        <p:spPr>
          <a:xfrm>
            <a:off x="6514200" y="3818880"/>
            <a:ext cx="16484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3f3f3f"/>
                </a:solidFill>
                <a:latin typeface="Arial"/>
                <a:ea typeface="Arial"/>
              </a:rPr>
              <a:t>Flask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c6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2" descr="Copy of T"/>
          <p:cNvPicPr/>
          <p:nvPr/>
        </p:nvPicPr>
        <p:blipFill>
          <a:blip r:embed="rId1"/>
          <a:srcRect l="7444" t="-158" r="6324" b="0"/>
          <a:stretch/>
        </p:blipFill>
        <p:spPr>
          <a:xfrm>
            <a:off x="-360" y="0"/>
            <a:ext cx="1219176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200;p19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45" name="TextBox 1"/>
          <p:cNvSpPr/>
          <p:nvPr/>
        </p:nvSpPr>
        <p:spPr>
          <a:xfrm>
            <a:off x="7737120" y="5009760"/>
            <a:ext cx="14216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(Backend)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c6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 Box 3"/>
          <p:cNvSpPr/>
          <p:nvPr/>
        </p:nvSpPr>
        <p:spPr>
          <a:xfrm>
            <a:off x="1242360" y="261360"/>
            <a:ext cx="36475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User Upload Interface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 Box 4"/>
          <p:cNvSpPr/>
          <p:nvPr/>
        </p:nvSpPr>
        <p:spPr>
          <a:xfrm>
            <a:off x="7093440" y="219960"/>
            <a:ext cx="37926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User Upload Results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Picture 6" descr=""/>
          <p:cNvPicPr/>
          <p:nvPr/>
        </p:nvPicPr>
        <p:blipFill>
          <a:blip r:embed="rId1"/>
          <a:stretch/>
        </p:blipFill>
        <p:spPr>
          <a:xfrm>
            <a:off x="670680" y="811800"/>
            <a:ext cx="4613040" cy="2616480"/>
          </a:xfrm>
          <a:prstGeom prst="rect">
            <a:avLst/>
          </a:prstGeom>
          <a:ln w="0">
            <a:noFill/>
          </a:ln>
        </p:spPr>
      </p:pic>
      <p:pic>
        <p:nvPicPr>
          <p:cNvPr id="149" name="Picture 8" descr=""/>
          <p:cNvPicPr/>
          <p:nvPr/>
        </p:nvPicPr>
        <p:blipFill>
          <a:blip r:embed="rId2"/>
          <a:stretch/>
        </p:blipFill>
        <p:spPr>
          <a:xfrm>
            <a:off x="6432120" y="781200"/>
            <a:ext cx="4883760" cy="2616480"/>
          </a:xfrm>
          <a:prstGeom prst="rect">
            <a:avLst/>
          </a:prstGeom>
          <a:ln w="0">
            <a:noFill/>
          </a:ln>
        </p:spPr>
      </p:pic>
      <p:sp>
        <p:nvSpPr>
          <p:cNvPr id="150" name="Text Box 3"/>
          <p:cNvSpPr/>
          <p:nvPr/>
        </p:nvSpPr>
        <p:spPr>
          <a:xfrm>
            <a:off x="833040" y="3943440"/>
            <a:ext cx="5434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User CheckDetails Interface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 Box 3"/>
          <p:cNvSpPr/>
          <p:nvPr/>
        </p:nvSpPr>
        <p:spPr>
          <a:xfrm>
            <a:off x="6997320" y="3943440"/>
            <a:ext cx="46317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User CheckDetails Result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Picture 14" descr=""/>
          <p:cNvPicPr/>
          <p:nvPr/>
        </p:nvPicPr>
        <p:blipFill>
          <a:blip r:embed="rId3"/>
          <a:stretch/>
        </p:blipFill>
        <p:spPr>
          <a:xfrm>
            <a:off x="670680" y="4493880"/>
            <a:ext cx="4613040" cy="2031120"/>
          </a:xfrm>
          <a:prstGeom prst="rect">
            <a:avLst/>
          </a:prstGeom>
          <a:ln w="0">
            <a:noFill/>
          </a:ln>
        </p:spPr>
      </p:pic>
      <p:pic>
        <p:nvPicPr>
          <p:cNvPr id="153" name="Picture 16" descr=""/>
          <p:cNvPicPr/>
          <p:nvPr/>
        </p:nvPicPr>
        <p:blipFill>
          <a:blip r:embed="rId4"/>
          <a:stretch/>
        </p:blipFill>
        <p:spPr>
          <a:xfrm>
            <a:off x="6733080" y="4493880"/>
            <a:ext cx="4282200" cy="203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c6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Box 3"/>
          <p:cNvSpPr/>
          <p:nvPr/>
        </p:nvSpPr>
        <p:spPr>
          <a:xfrm>
            <a:off x="835200" y="165240"/>
            <a:ext cx="46130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Toll Officer Upload Interface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 Box 4"/>
          <p:cNvSpPr/>
          <p:nvPr/>
        </p:nvSpPr>
        <p:spPr>
          <a:xfrm>
            <a:off x="879480" y="3803760"/>
            <a:ext cx="4871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Toll CheckRecords Interface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Picture 6" descr=""/>
          <p:cNvPicPr/>
          <p:nvPr/>
        </p:nvPicPr>
        <p:blipFill>
          <a:blip r:embed="rId1"/>
          <a:stretch/>
        </p:blipFill>
        <p:spPr>
          <a:xfrm>
            <a:off x="1499400" y="773280"/>
            <a:ext cx="3284640" cy="2552040"/>
          </a:xfrm>
          <a:prstGeom prst="rect">
            <a:avLst/>
          </a:prstGeom>
          <a:ln w="0">
            <a:noFill/>
          </a:ln>
        </p:spPr>
      </p:pic>
      <p:pic>
        <p:nvPicPr>
          <p:cNvPr id="157" name="Picture 8" descr=""/>
          <p:cNvPicPr/>
          <p:nvPr/>
        </p:nvPicPr>
        <p:blipFill>
          <a:blip r:embed="rId2"/>
          <a:stretch/>
        </p:blipFill>
        <p:spPr>
          <a:xfrm>
            <a:off x="7234200" y="773280"/>
            <a:ext cx="3183840" cy="2552040"/>
          </a:xfrm>
          <a:prstGeom prst="rect">
            <a:avLst/>
          </a:prstGeom>
          <a:ln w="0">
            <a:noFill/>
          </a:ln>
        </p:spPr>
      </p:pic>
      <p:sp>
        <p:nvSpPr>
          <p:cNvPr id="158" name="Text Box 3"/>
          <p:cNvSpPr/>
          <p:nvPr/>
        </p:nvSpPr>
        <p:spPr>
          <a:xfrm>
            <a:off x="6760080" y="191160"/>
            <a:ext cx="46130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Toll Officer Upload Result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Picture 11" descr=""/>
          <p:cNvPicPr/>
          <p:nvPr/>
        </p:nvPicPr>
        <p:blipFill>
          <a:blip r:embed="rId3"/>
          <a:stretch/>
        </p:blipFill>
        <p:spPr>
          <a:xfrm>
            <a:off x="7749000" y="1518120"/>
            <a:ext cx="651960" cy="99360"/>
          </a:xfrm>
          <a:prstGeom prst="rect">
            <a:avLst/>
          </a:prstGeom>
          <a:ln w="0">
            <a:noFill/>
          </a:ln>
        </p:spPr>
      </p:pic>
      <p:pic>
        <p:nvPicPr>
          <p:cNvPr id="160" name="Picture 13" descr=""/>
          <p:cNvPicPr/>
          <p:nvPr/>
        </p:nvPicPr>
        <p:blipFill>
          <a:blip r:embed="rId4"/>
          <a:stretch/>
        </p:blipFill>
        <p:spPr>
          <a:xfrm>
            <a:off x="7718040" y="1892880"/>
            <a:ext cx="713880" cy="123120"/>
          </a:xfrm>
          <a:prstGeom prst="rect">
            <a:avLst/>
          </a:prstGeom>
          <a:ln w="0">
            <a:noFill/>
          </a:ln>
        </p:spPr>
      </p:pic>
      <p:pic>
        <p:nvPicPr>
          <p:cNvPr id="161" name="Picture 15" descr=""/>
          <p:cNvPicPr/>
          <p:nvPr/>
        </p:nvPicPr>
        <p:blipFill>
          <a:blip r:embed="rId5"/>
          <a:stretch/>
        </p:blipFill>
        <p:spPr>
          <a:xfrm>
            <a:off x="7718040" y="2221560"/>
            <a:ext cx="1184760" cy="140760"/>
          </a:xfrm>
          <a:prstGeom prst="rect">
            <a:avLst/>
          </a:prstGeom>
          <a:ln w="0">
            <a:noFill/>
          </a:ln>
        </p:spPr>
      </p:pic>
      <p:sp>
        <p:nvSpPr>
          <p:cNvPr id="162" name="Text Box 4"/>
          <p:cNvSpPr/>
          <p:nvPr/>
        </p:nvSpPr>
        <p:spPr>
          <a:xfrm>
            <a:off x="7162920" y="3803760"/>
            <a:ext cx="4871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Toll CheckRecords Result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Picture 18" descr=""/>
          <p:cNvPicPr/>
          <p:nvPr/>
        </p:nvPicPr>
        <p:blipFill>
          <a:blip r:embed="rId6"/>
          <a:stretch/>
        </p:blipFill>
        <p:spPr>
          <a:xfrm>
            <a:off x="879480" y="4411800"/>
            <a:ext cx="4524480" cy="2280240"/>
          </a:xfrm>
          <a:prstGeom prst="rect">
            <a:avLst/>
          </a:prstGeom>
          <a:ln w="0">
            <a:noFill/>
          </a:ln>
        </p:spPr>
      </p:pic>
      <p:pic>
        <p:nvPicPr>
          <p:cNvPr id="164" name="Picture 20" descr=""/>
          <p:cNvPicPr/>
          <p:nvPr/>
        </p:nvPicPr>
        <p:blipFill>
          <a:blip r:embed="rId7"/>
          <a:stretch/>
        </p:blipFill>
        <p:spPr>
          <a:xfrm>
            <a:off x="6851160" y="4409640"/>
            <a:ext cx="4132080" cy="228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c6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 Box 3"/>
          <p:cNvSpPr/>
          <p:nvPr/>
        </p:nvSpPr>
        <p:spPr>
          <a:xfrm>
            <a:off x="1220760" y="844920"/>
            <a:ext cx="46130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SMS Alert to the vehicle owner after image upload at Toll Plaza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Picture 2" descr=""/>
          <p:cNvPicPr/>
          <p:nvPr/>
        </p:nvPicPr>
        <p:blipFill>
          <a:blip r:embed="rId1"/>
          <a:stretch/>
        </p:blipFill>
        <p:spPr>
          <a:xfrm>
            <a:off x="1031400" y="2391480"/>
            <a:ext cx="4613040" cy="2882880"/>
          </a:xfrm>
          <a:prstGeom prst="rect">
            <a:avLst/>
          </a:prstGeom>
          <a:ln w="0">
            <a:noFill/>
          </a:ln>
        </p:spPr>
      </p:pic>
      <p:sp>
        <p:nvSpPr>
          <p:cNvPr id="167" name="Text Box 3"/>
          <p:cNvSpPr/>
          <p:nvPr/>
        </p:nvSpPr>
        <p:spPr>
          <a:xfrm>
            <a:off x="7637400" y="1030320"/>
            <a:ext cx="29934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Feedback Form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Picture 10" descr=""/>
          <p:cNvPicPr/>
          <p:nvPr/>
        </p:nvPicPr>
        <p:blipFill>
          <a:blip r:embed="rId2"/>
          <a:stretch/>
        </p:blipFill>
        <p:spPr>
          <a:xfrm>
            <a:off x="7030440" y="2391480"/>
            <a:ext cx="4473360" cy="282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Application>LibreOffice/7.6.6.3$Linux_X86_64 LibreOffice_project/60$Build-3</Application>
  <AppVersion>15.0000</AppVersion>
  <Words>307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2023-11-22T15:39:40Z</dcterms:created>
  <dc:creator/>
  <dc:description/>
  <dc:language>en-US</dc:language>
  <cp:lastModifiedBy/>
  <dcterms:modified xsi:type="dcterms:W3CDTF">2024-04-15T11:04:45Z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F221EC1D934641C687E7C12765E0A4D3_12</vt:lpwstr>
  </property>
  <property fmtid="{D5CDD505-2E9C-101B-9397-08002B2CF9AE}" pid="3" name="KSOProductBuildVer">
    <vt:lpwstr>1033-12.2.0.13306</vt:lpwstr>
  </property>
  <property fmtid="{D5CDD505-2E9C-101B-9397-08002B2CF9AE}" pid="4" name="Notes">
    <vt:i4>10</vt:i4>
  </property>
  <property fmtid="{D5CDD505-2E9C-101B-9397-08002B2CF9AE}" pid="5" name="PresentationFormat">
    <vt:lpwstr>Widescreen</vt:lpwstr>
  </property>
  <property fmtid="{D5CDD505-2E9C-101B-9397-08002B2CF9AE}" pid="6" name="Slides">
    <vt:i4>10</vt:i4>
  </property>
</Properties>
</file>