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8"/>
  </p:notesMasterIdLst>
  <p:sldIdLst>
    <p:sldId id="256" r:id="rId2"/>
    <p:sldId id="284" r:id="rId3"/>
    <p:sldId id="285" r:id="rId4"/>
    <p:sldId id="257" r:id="rId5"/>
    <p:sldId id="281" r:id="rId6"/>
    <p:sldId id="258" r:id="rId7"/>
    <p:sldId id="286" r:id="rId8"/>
    <p:sldId id="283" r:id="rId9"/>
    <p:sldId id="259" r:id="rId10"/>
    <p:sldId id="261" r:id="rId11"/>
    <p:sldId id="262" r:id="rId12"/>
    <p:sldId id="287" r:id="rId13"/>
    <p:sldId id="289" r:id="rId14"/>
    <p:sldId id="290" r:id="rId15"/>
    <p:sldId id="29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56" autoAdjust="0"/>
  </p:normalViewPr>
  <p:slideViewPr>
    <p:cSldViewPr snapToGrid="0" showGuides="1">
      <p:cViewPr varScale="1">
        <p:scale>
          <a:sx n="94" d="100"/>
          <a:sy n="94" d="100"/>
        </p:scale>
        <p:origin x="134" y="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m Chaturvedi" userId="fa2b2870c8513fed" providerId="LiveId" clId="{EDE2598D-E40C-4E20-BA8C-48B249F115AC}"/>
    <pc:docChg chg="modSld">
      <pc:chgData name="Krishnam Chaturvedi" userId="fa2b2870c8513fed" providerId="LiveId" clId="{EDE2598D-E40C-4E20-BA8C-48B249F115AC}" dt="2020-12-31T08:18:53.546" v="2" actId="20577"/>
      <pc:docMkLst>
        <pc:docMk/>
      </pc:docMkLst>
      <pc:sldChg chg="modSp mod">
        <pc:chgData name="Krishnam Chaturvedi" userId="fa2b2870c8513fed" providerId="LiveId" clId="{EDE2598D-E40C-4E20-BA8C-48B249F115AC}" dt="2020-12-31T08:18:53.546" v="2" actId="20577"/>
        <pc:sldMkLst>
          <pc:docMk/>
          <pc:sldMk cId="1344765106" sldId="283"/>
        </pc:sldMkLst>
        <pc:spChg chg="mod">
          <ac:chgData name="Krishnam Chaturvedi" userId="fa2b2870c8513fed" providerId="LiveId" clId="{EDE2598D-E40C-4E20-BA8C-48B249F115AC}" dt="2020-12-31T08:18:53.546" v="2" actId="20577"/>
          <ac:spMkLst>
            <pc:docMk/>
            <pc:sldMk cId="1344765106" sldId="283"/>
            <ac:spMk id="5" creationId="{C10849A1-74A3-493E-8ADE-3311C1DFE5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17F0-B1B2-4543-8A14-DAE99E61E45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DDFC9-9D47-464E-88D4-1A2FDD017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1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DDFC9-9D47-464E-88D4-1A2FDD01726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7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5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2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10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9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17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5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6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0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84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hichcmstochoose.com/joomla.html" TargetMode="External"/><Relationship Id="rId2" Type="http://schemas.openxmlformats.org/officeDocument/2006/relationships/hyperlink" Target="http://whichcmstochoose.com/quick.cm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ichcmstochoose.com/drupal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smicskills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974" y="-862886"/>
            <a:ext cx="10481992" cy="485533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INSTITUTE OF TECHNOLOGY</a:t>
            </a:r>
            <a:b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 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</a:t>
            </a:r>
            <a:br>
              <a:rPr lang="en-US" sz="4800" dirty="0">
                <a:latin typeface="Arial Black" panose="020B0A04020102020204" pitchFamily="34" charset="0"/>
              </a:rPr>
            </a:br>
            <a:r>
              <a:rPr lang="en-US" sz="4800" dirty="0">
                <a:latin typeface="Arial Black" panose="020B0A04020102020204" pitchFamily="34" charset="0"/>
              </a:rPr>
              <a:t>  </a:t>
            </a:r>
            <a:r>
              <a:rPr lang="en-US" sz="6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273" y="0"/>
            <a:ext cx="1182727" cy="1408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499" cy="135952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3B96B3B-66A0-4602-B6AB-940526DB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4251" y="5257800"/>
            <a:ext cx="4458877" cy="1408298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just"/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suresh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B</a:t>
            </a:r>
          </a:p>
          <a:p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 &amp; HOD 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ISE,EWIT</a:t>
            </a:r>
            <a:endParaRPr lang="en-IN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AB50C-00BA-4D53-BBCC-F33333BA1E28}"/>
              </a:ext>
            </a:extLst>
          </p:cNvPr>
          <p:cNvSpPr txBox="1"/>
          <p:nvPr/>
        </p:nvSpPr>
        <p:spPr>
          <a:xfrm>
            <a:off x="118871" y="5835101"/>
            <a:ext cx="5977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 SHARMA(1EW17IS010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0" u="none" strike="noStrike" baseline="0" dirty="0">
                <a:latin typeface="Times New Roman" panose="02020603050405020304" pitchFamily="18" charset="0"/>
              </a:rPr>
              <a:t>KRISHNAM CHATURVEDI</a:t>
            </a:r>
            <a:r>
              <a:rPr lang="en-IN" sz="2400" dirty="0">
                <a:latin typeface="Times New Roman" panose="02020603050405020304" pitchFamily="18" charset="0"/>
              </a:rPr>
              <a:t>(</a:t>
            </a:r>
            <a:r>
              <a:rPr lang="en-IN" sz="2400" i="0" u="none" strike="noStrike" baseline="0" dirty="0">
                <a:latin typeface="Times New Roman" panose="02020603050405020304" pitchFamily="18" charset="0"/>
              </a:rPr>
              <a:t>1EW17IS048)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2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532263"/>
            <a:ext cx="10492559" cy="110546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637731"/>
            <a:ext cx="10492558" cy="4136995"/>
          </a:xfrm>
        </p:spPr>
        <p:txBody>
          <a:bodyPr spcCol="91440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2A2C3-E61F-4564-8933-D1645D31DC8C}"/>
              </a:ext>
            </a:extLst>
          </p:cNvPr>
          <p:cNvSpPr txBox="1"/>
          <p:nvPr/>
        </p:nvSpPr>
        <p:spPr>
          <a:xfrm>
            <a:off x="2964802" y="632573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Snapshot 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Page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F0954-038A-49C2-A55B-3961FD6E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54" y="317615"/>
            <a:ext cx="8419024" cy="60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5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765605" y="541141"/>
            <a:ext cx="9142066" cy="8052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05" y="1346360"/>
            <a:ext cx="9990168" cy="50899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54381-7AF9-44F6-BF75-51AA0EB72086}"/>
              </a:ext>
            </a:extLst>
          </p:cNvPr>
          <p:cNvSpPr txBox="1"/>
          <p:nvPr/>
        </p:nvSpPr>
        <p:spPr>
          <a:xfrm>
            <a:off x="2711912" y="59475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Snapshot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3:About Us Page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59C47-CD69-4CBA-884F-8693004B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90" y="421689"/>
            <a:ext cx="9471483" cy="53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765605" y="541141"/>
            <a:ext cx="9142066" cy="8052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05" y="1346360"/>
            <a:ext cx="9990168" cy="50899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54381-7AF9-44F6-BF75-51AA0EB72086}"/>
              </a:ext>
            </a:extLst>
          </p:cNvPr>
          <p:cNvSpPr txBox="1"/>
          <p:nvPr/>
        </p:nvSpPr>
        <p:spPr>
          <a:xfrm>
            <a:off x="2711912" y="59475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Snapshot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:Gallery Page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A2D85-F96B-4813-98D8-8A3532FB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99" y="303619"/>
            <a:ext cx="7901472" cy="56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9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765605" y="541141"/>
            <a:ext cx="9142066" cy="8052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05" y="1346360"/>
            <a:ext cx="9990168" cy="50899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54381-7AF9-44F6-BF75-51AA0EB72086}"/>
              </a:ext>
            </a:extLst>
          </p:cNvPr>
          <p:cNvSpPr txBox="1"/>
          <p:nvPr/>
        </p:nvSpPr>
        <p:spPr>
          <a:xfrm>
            <a:off x="2711912" y="59475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Snapshot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6:Contact Page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1764C-F1A6-4842-9DF8-626E2E68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6" y="237439"/>
            <a:ext cx="8630816" cy="56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3859-4C23-4B9B-B1A6-C07EDCAD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90AF-7FD0-4973-9093-2035AA90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1250302"/>
            <a:ext cx="9098131" cy="499809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is a very good script to create a simple website.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simplest to use (definitely not simpler than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Quick.Cms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though) of all solutions available on the internet.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very good choose for a beginner’s.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users with advanced needs would have to install many plugins to have what is a standard for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Joomla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Drupal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3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3859-4C23-4B9B-B1A6-C07EDCAD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90AF-7FD0-4973-9093-2035AA90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1250302"/>
            <a:ext cx="9098131" cy="499809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www.Wikipedia.org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www.wordpress.org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www.cosmicskills.com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2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094" y="2527479"/>
            <a:ext cx="9675812" cy="1803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dirty="0">
                <a:latin typeface="Gill Sans MT" panose="020B0502020104020203" pitchFamily="34" charset="0"/>
              </a:rPr>
              <a:t>   </a:t>
            </a:r>
            <a:r>
              <a:rPr lang="en-US" sz="10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591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A7A2C2-47A4-46EE-804F-C2F153E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ABSTRACT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F22DF-0DD4-46AB-A558-57DB73BC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2" y="1315616"/>
            <a:ext cx="8967502" cy="49327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is the work involved in developing a Web site for the Internet (World Wide Web) or an intranet (a private network).Web development can range from developing a simple single static page of plain text to complex Web-based Internet applications (Web apps), electronic businesses, and social network services. A more comprehensive list of tasks to which Web development commonly refers, may include Web engineering, Web design, Web content development, client liaison, client-side/server-side scripting, Web server security, network security configuration, ecommerce development. WordPress is a free and open-source content management system (CMS) written in PHP and paired with a MySQL or MariaDB database. Features include a plugin architecture and a template system, referred to within WordPress as Themes. WordPress was originally created as a blog-publishing system but has evolved to support other types of web content including more traditional mailing lists and forums, media galleries, membership sites, learning management systems (LMS) and online stores.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A7A2C2-47A4-46EE-804F-C2F153EB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6" y="452718"/>
            <a:ext cx="9351038" cy="788253"/>
          </a:xfrm>
        </p:spPr>
        <p:txBody>
          <a:bodyPr/>
          <a:lstStyle/>
          <a:p>
            <a:pPr algn="just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COMPANY PROFILE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F22DF-0DD4-46AB-A558-57DB73BC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2" y="1315616"/>
            <a:ext cx="8967502" cy="49327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Cosmic Skills is an online learning platform started by Azure Skynet Solution Private Limited, a leading IT training and service company of India with Endeavour to solve problems of students which they generally face while learning a new technology. Azure Skynet Solutions Pvt. Ltd. in association with ELAN &amp; NVISION -Indian Institute of Technology, Hyderabad. 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0B9B4-2DEA-4E51-BA70-5CA84BE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3721204"/>
            <a:ext cx="7433388" cy="182118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36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23" y="532264"/>
            <a:ext cx="10653777" cy="9007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1470338"/>
            <a:ext cx="10328031" cy="51264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 (WP, WordPress.org) is a free and open-source content management system (CMS)         written in PHP</a:t>
            </a:r>
            <a:r>
              <a:rPr lang="en-US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paired with a MySQL or MariaDB database.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a plugin architecture and a template system, referred to within WordPress as Themes. WordPress was originally created as a blog-publishing system but has evolved to support other types of web content including more traditional mailing lists and forums, media galleries, membership sites, learning management systems (LMS) and online stores.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 is used by more than 60 million websites, including 33.6% of the top 10 million websites as of April 2019, WordPress is one of the most popular content management system solutions in use. </a:t>
            </a: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9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D83B78-88E3-4A3F-BD84-B879F33E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338138"/>
            <a:ext cx="9611924" cy="59102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 was released on May 27, 2003, by its founders, American developer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Matt Mullenweg</a:t>
            </a:r>
            <a:r>
              <a:rPr lang="en-US" i="0" strike="noStrike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English developer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Mike Little</a:t>
            </a:r>
            <a:r>
              <a:rPr lang="en-US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trike="noStrike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function, WordPress has to be installed on a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either part of an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hosting service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WordPress.com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a computer running the software package WordPress.org in order to serve as a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host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its own right. A local computer may be used for single-user testing and learning purposes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function, WordPress has to be installed on a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either part of an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hosting service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WordPress.com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a computer running the software package WordPress.org in order to serve as a </a:t>
            </a:r>
            <a:r>
              <a:rPr lang="en-US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host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its own right 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AE7-4BBF-41D5-B698-A8F7612B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16" y="1212980"/>
            <a:ext cx="9191438" cy="5035420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endParaRPr lang="en-US" sz="4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 users may install and switch among different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themes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Themes allow users to change the look and functionality of a WordPress website without altering the core code or site content.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 WordPress website requires at least one theme to be present and every theme should be designed using WordPress standards with structured PHP, valid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(HyperText Markup Language), and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(CSS).  directly into the themes directory, for example via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4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customizations range from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optimization (SEO)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portals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display private information to logged in users, to content management systems, to content displaying features, such as the addition of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sz="32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sz="1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sz="2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8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AE7-4BBF-41D5-B698-A8F7612B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452718"/>
            <a:ext cx="9453675" cy="760262"/>
          </a:xfrm>
        </p:spPr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80" y="522514"/>
            <a:ext cx="9453674" cy="5725886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4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 users may install and switch among different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themes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Themes allow users to change the look and functionality of a WordPress website without altering the core code or site content.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 WordPress website requires at least one theme to be present and every theme should be designed using WordPress standards with structured PHP, valid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(HyperText Markup Language), and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(CSS).  directly into the themes directory, for example via </a:t>
            </a:r>
            <a:r>
              <a:rPr lang="en-US" sz="29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4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customizations range from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optimization (SEO)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portals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display private information to logged in users, to content management systems, to content displaying features, such as the addition of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9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sz="32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sz="1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sz="2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6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8290-26E4-4108-B9A4-B1D331C5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4043"/>
            <a:ext cx="9404723" cy="1311492"/>
          </a:xfrm>
        </p:spPr>
        <p:txBody>
          <a:bodyPr/>
          <a:lstStyle/>
          <a:p>
            <a:r>
              <a:rPr lang="en-US" sz="35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We Should Use WordPress for </a:t>
            </a:r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35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 ?</a:t>
            </a:r>
            <a:br>
              <a:rPr lang="en-US" b="1" i="0" u="none" strike="noStrike" dirty="0">
                <a:solidFill>
                  <a:srgbClr val="464646"/>
                </a:solidFill>
                <a:effectLst/>
                <a:latin typeface="proxima-nova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849A1-74A3-493E-8ADE-3311C1DFE573}"/>
              </a:ext>
            </a:extLst>
          </p:cNvPr>
          <p:cNvSpPr txBox="1"/>
          <p:nvPr/>
        </p:nvSpPr>
        <p:spPr>
          <a:xfrm>
            <a:off x="417375" y="1880072"/>
            <a:ext cx="10135547" cy="32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</a:t>
            </a:r>
            <a:r>
              <a:rPr lang="en-US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 is Easy to Customize with Themes and Plugins 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en-IN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WordPress is SEO Friendly.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</a:t>
            </a:r>
            <a:r>
              <a:rPr lang="en-IN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 Can Handle Different Media Types.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Also help in -  a)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Starting a Blog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b)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 online courses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c) </a:t>
            </a:r>
            <a:r>
              <a:rPr lang="en-IN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a business website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i="0" u="none" strike="noStrike" dirty="0">
              <a:solidFill>
                <a:srgbClr val="FF6200"/>
              </a:solidFill>
              <a:effectLst/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34476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7" y="377292"/>
            <a:ext cx="9506930" cy="1044510"/>
          </a:xfrm>
        </p:spPr>
        <p:txBody>
          <a:bodyPr/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b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34" y="1421802"/>
            <a:ext cx="10027176" cy="5058906"/>
          </a:xfrm>
        </p:spPr>
        <p:txBody>
          <a:bodyPr spcCol="100584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60E-2B25-4BF9-9339-1A6D12F23867}"/>
              </a:ext>
            </a:extLst>
          </p:cNvPr>
          <p:cNvSpPr txBox="1"/>
          <p:nvPr/>
        </p:nvSpPr>
        <p:spPr>
          <a:xfrm>
            <a:off x="2665836" y="6337718"/>
            <a:ext cx="615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Snapshot 1:Home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E7780-BF0A-47A0-88C1-D1CE65D6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00" y="1331010"/>
            <a:ext cx="6697076" cy="47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1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1015</Words>
  <Application>Microsoft Office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Gill Sans MT</vt:lpstr>
      <vt:lpstr>proxima-nova</vt:lpstr>
      <vt:lpstr>Times New Roman</vt:lpstr>
      <vt:lpstr>Wingdings</vt:lpstr>
      <vt:lpstr>Wingdings 3</vt:lpstr>
      <vt:lpstr>Ion</vt:lpstr>
      <vt:lpstr>  EAST WEST INSTITUTE OF TECHNOLOGY    DEPARTMENT OF INFORMATION SCIENCE AND ENGINEERING                 INTERNSHIP PRESENTATION    </vt:lpstr>
      <vt:lpstr>   ABSTRACT</vt:lpstr>
      <vt:lpstr>   COMPANY PROFILE</vt:lpstr>
      <vt:lpstr>TECHNOLOGY </vt:lpstr>
      <vt:lpstr>PowerPoint Presentation</vt:lpstr>
      <vt:lpstr>    PROPOSED SYSTEM</vt:lpstr>
      <vt:lpstr>   </vt:lpstr>
      <vt:lpstr>Why We Should Use WordPress for Our Website ? </vt:lpstr>
      <vt:lpstr>Snapshots </vt:lpstr>
      <vt:lpstr> </vt:lpstr>
      <vt:lpstr> </vt:lpstr>
      <vt:lpstr> </vt:lpstr>
      <vt:lpstr> </vt:lpstr>
      <vt:lpstr>  CONCLUSION</vt:lpstr>
      <vt:lpstr>  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west institute of technology         File structure mini project  Department Management System</dc:title>
  <dc:creator>Sushmitha V</dc:creator>
  <cp:lastModifiedBy>Krishnam Chaturvedi</cp:lastModifiedBy>
  <cp:revision>96</cp:revision>
  <dcterms:created xsi:type="dcterms:W3CDTF">2020-04-30T05:15:57Z</dcterms:created>
  <dcterms:modified xsi:type="dcterms:W3CDTF">2020-12-31T08:45:25Z</dcterms:modified>
</cp:coreProperties>
</file>