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15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145D-24AB-4A74-A1C5-9E114D971508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2895-A8FE-49D1-8CE8-95B043B940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145D-24AB-4A74-A1C5-9E114D971508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2895-A8FE-49D1-8CE8-95B043B940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145D-24AB-4A74-A1C5-9E114D971508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2895-A8FE-49D1-8CE8-95B043B940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145D-24AB-4A74-A1C5-9E114D971508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2895-A8FE-49D1-8CE8-95B043B940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145D-24AB-4A74-A1C5-9E114D971508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2895-A8FE-49D1-8CE8-95B043B940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145D-24AB-4A74-A1C5-9E114D971508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2895-A8FE-49D1-8CE8-95B043B940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145D-24AB-4A74-A1C5-9E114D971508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2895-A8FE-49D1-8CE8-95B043B940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145D-24AB-4A74-A1C5-9E114D971508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2895-A8FE-49D1-8CE8-95B043B940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145D-24AB-4A74-A1C5-9E114D971508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2895-A8FE-49D1-8CE8-95B043B940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145D-24AB-4A74-A1C5-9E114D971508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2895-A8FE-49D1-8CE8-95B043B940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145D-24AB-4A74-A1C5-9E114D971508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F402895-A8FE-49D1-8CE8-95B043B940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DEA145D-24AB-4A74-A1C5-9E114D971508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F402895-A8FE-49D1-8CE8-95B043B940F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9000" y="3200400"/>
            <a:ext cx="2895600" cy="3657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Cloud Callout 7"/>
          <p:cNvSpPr/>
          <p:nvPr/>
        </p:nvSpPr>
        <p:spPr>
          <a:xfrm rot="916890">
            <a:off x="6106467" y="1208511"/>
            <a:ext cx="2185091" cy="1557676"/>
          </a:xfrm>
          <a:prstGeom prst="cloud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Callout 12"/>
          <p:cNvSpPr/>
          <p:nvPr/>
        </p:nvSpPr>
        <p:spPr>
          <a:xfrm rot="20602245">
            <a:off x="3585253" y="1298171"/>
            <a:ext cx="2315345" cy="1423268"/>
          </a:xfrm>
          <a:prstGeom prst="cloudCallou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Callout 13"/>
          <p:cNvSpPr/>
          <p:nvPr/>
        </p:nvSpPr>
        <p:spPr>
          <a:xfrm rot="17556245">
            <a:off x="1289200" y="791519"/>
            <a:ext cx="1536400" cy="2455562"/>
          </a:xfrm>
          <a:prstGeom prst="cloud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295400" y="1676400"/>
            <a:ext cx="137160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smtClean="0"/>
              <a:t>Admission</a:t>
            </a:r>
            <a:endParaRPr lang="en-US" sz="2000" i="1" dirty="0"/>
          </a:p>
        </p:txBody>
      </p:sp>
      <p:sp>
        <p:nvSpPr>
          <p:cNvPr id="18" name="Rectangle 17"/>
          <p:cNvSpPr/>
          <p:nvPr/>
        </p:nvSpPr>
        <p:spPr>
          <a:xfrm>
            <a:off x="4114800" y="1752600"/>
            <a:ext cx="10668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 </a:t>
            </a:r>
            <a:r>
              <a:rPr lang="en-US" sz="2000" i="1" dirty="0" smtClean="0"/>
              <a:t>Jobs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77000" y="1676400"/>
            <a:ext cx="144780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smtClean="0"/>
              <a:t>Scholarship</a:t>
            </a:r>
            <a:endParaRPr lang="en-US" sz="2000" i="1" dirty="0"/>
          </a:p>
        </p:txBody>
      </p:sp>
      <p:sp>
        <p:nvSpPr>
          <p:cNvPr id="25" name="Rectangle 24"/>
          <p:cNvSpPr/>
          <p:nvPr/>
        </p:nvSpPr>
        <p:spPr>
          <a:xfrm>
            <a:off x="152400" y="4267200"/>
            <a:ext cx="3124200" cy="1143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Referral Jobs </a:t>
            </a:r>
          </a:p>
          <a:p>
            <a:pPr algn="ctr"/>
            <a:r>
              <a:rPr lang="en-US" b="1" dirty="0" smtClean="0"/>
              <a:t>Admission Guidance</a:t>
            </a:r>
          </a:p>
          <a:p>
            <a:pPr algn="ctr"/>
            <a:r>
              <a:rPr lang="en-US" b="1" dirty="0" smtClean="0"/>
              <a:t>Scholarship Program 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324600" y="3276600"/>
            <a:ext cx="2590800" cy="24384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visit us: </a:t>
            </a:r>
            <a:r>
              <a:rPr lang="en-US" dirty="0" smtClean="0">
                <a:solidFill>
                  <a:schemeClr val="tx1"/>
                </a:solidFill>
              </a:rPr>
              <a:t>www.careerexpert.co 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www.careerexpert.biz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www.careerexpert.info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sz="1600" u="sng" dirty="0" smtClean="0">
                <a:solidFill>
                  <a:schemeClr val="tx1"/>
                </a:solidFill>
              </a:rPr>
              <a:t>Query Us: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query@careerexpert.co</a:t>
            </a:r>
          </a:p>
          <a:p>
            <a:pPr algn="ctr"/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52400" y="5410200"/>
            <a:ext cx="3124200" cy="14478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Contact Us:</a:t>
            </a:r>
            <a:r>
              <a:rPr lang="en-US" dirty="0" smtClean="0"/>
              <a:t> </a:t>
            </a:r>
          </a:p>
          <a:p>
            <a:pPr algn="ctr"/>
            <a:r>
              <a:rPr lang="en-US" sz="4000" b="1" dirty="0" smtClean="0"/>
              <a:t>7044079047</a:t>
            </a:r>
          </a:p>
          <a:p>
            <a:pPr algn="ctr"/>
            <a:r>
              <a:rPr lang="en-US" sz="4000" b="1" dirty="0" smtClean="0"/>
              <a:t>7044079048</a:t>
            </a:r>
            <a:endParaRPr lang="en-US" sz="4000" b="1" dirty="0"/>
          </a:p>
        </p:txBody>
      </p:sp>
      <p:sp>
        <p:nvSpPr>
          <p:cNvPr id="30" name="Rectangle 29"/>
          <p:cNvSpPr/>
          <p:nvPr/>
        </p:nvSpPr>
        <p:spPr>
          <a:xfrm>
            <a:off x="6324600" y="5715000"/>
            <a:ext cx="2590800" cy="1143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Like us  on:  </a:t>
            </a:r>
          </a:p>
          <a:p>
            <a:pPr algn="ctr"/>
            <a:endParaRPr lang="en-US" sz="1600" dirty="0" smtClean="0"/>
          </a:p>
          <a:p>
            <a:pPr algn="ctr"/>
            <a:r>
              <a:rPr lang="en-US" sz="1050" dirty="0" smtClean="0"/>
              <a:t>Facebook.com</a:t>
            </a:r>
            <a:r>
              <a:rPr lang="en-US" sz="1400" dirty="0" smtClean="0"/>
              <a:t>/</a:t>
            </a:r>
            <a:r>
              <a:rPr lang="en-US" dirty="0" err="1" smtClean="0"/>
              <a:t>careerexpertco</a:t>
            </a:r>
            <a:endParaRPr lang="en-US" dirty="0"/>
          </a:p>
        </p:txBody>
      </p:sp>
      <p:pic>
        <p:nvPicPr>
          <p:cNvPr id="17" name="Picture 16" descr="f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5410200"/>
            <a:ext cx="762000" cy="7620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52400" y="3352800"/>
            <a:ext cx="31242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i="1" dirty="0" smtClean="0"/>
              <a:t>One Stop Solution</a:t>
            </a:r>
            <a:endParaRPr lang="en-US" sz="2400" b="1" i="1" dirty="0"/>
          </a:p>
        </p:txBody>
      </p:sp>
      <p:pic>
        <p:nvPicPr>
          <p:cNvPr id="27" name="Picture 26" descr="logo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438400" cy="99059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514600" y="152400"/>
            <a:ext cx="662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      Facing </a:t>
            </a:r>
            <a:r>
              <a:rPr lang="en-US" sz="2800" b="1" i="1" dirty="0" err="1" smtClean="0"/>
              <a:t>Problems,Thinking</a:t>
            </a:r>
            <a:r>
              <a:rPr lang="en-US" sz="2800" b="1" i="1" dirty="0" smtClean="0"/>
              <a:t>  About …</a:t>
            </a:r>
            <a:endParaRPr lang="en-US" sz="2800" b="1" i="1" dirty="0"/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401</TotalTime>
  <Words>39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Geek</dc:creator>
  <cp:lastModifiedBy>Geek</cp:lastModifiedBy>
  <cp:revision>22</cp:revision>
  <dcterms:created xsi:type="dcterms:W3CDTF">2016-01-12T18:43:26Z</dcterms:created>
  <dcterms:modified xsi:type="dcterms:W3CDTF">2016-01-13T18:34:48Z</dcterms:modified>
</cp:coreProperties>
</file>