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s/slide25.xml" ContentType="application/vnd.openxmlformats-officedocument.presentationml.slide+xml"/>
  <Override PartName="/ppt/slideLayouts/slideLayout17.xml" ContentType="application/vnd.openxmlformats-officedocument.presentationml.slideLayout+xml"/>
  <Override PartName="/ppt/slides/slide21.xml" ContentType="application/vnd.openxmlformats-officedocument.presentationml.slide+xml"/>
  <Override PartName="/ppt/slides/slide7.xml" ContentType="application/vnd.openxmlformats-officedocument.presentationml.slide+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14.xml" ContentType="application/vnd.openxmlformats-officedocument.presentationml.slideLayout+xml"/>
  <Override PartName="/ppt/slides/slide26.xml" ContentType="application/vnd.openxmlformats-officedocument.presentationml.slide+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s/slide4.xml" ContentType="application/vnd.openxmlformats-officedocument.presentationml.slid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Layouts/slideLayout15.xml" ContentType="application/vnd.openxmlformats-officedocument.presentationml.slideLayout+xml"/>
  <Override PartName="/ppt/slides/slide6.xml" ContentType="application/vnd.openxmlformats-officedocument.presentationml.slide+xml"/>
  <Override PartName="/docProps/custom.xml" ContentType="application/vnd.openxmlformats-officedocument.custom-properties+xml"/>
  <Override PartName="/ppt/slides/slide24.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s/slide2.xml" ContentType="application/vnd.openxmlformats-officedocument.presentationml.slide+xml"/>
  <Override PartName="/ppt/slideLayouts/slideLayout16.xml" ContentType="application/vnd.openxmlformats-officedocument.presentationml.slideLayout+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slideLayouts/slideLayout18.xml" ContentType="application/vnd.openxmlformats-officedocument.presentationml.slideLayou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 id="2147483661" r:id="rId2"/>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12192000" cy="6858000"/>
  <p:notesSz cx="6858000" cy="121920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theme" Target="theme/theme1.xml"/><Relationship Id="rId4" Type="http://schemas.openxmlformats.org/officeDocument/2006/relationships/theme" Target="theme/theme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presProps" Target="presProps.xml" /><Relationship Id="rId32" Type="http://schemas.openxmlformats.org/officeDocument/2006/relationships/tableStyles" Target="tableStyles.xml" /><Relationship Id="rId33"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hidden="0"/>
        <p:cNvGrpSpPr/>
        <p:nvPr isPhoto="0" userDrawn="0"/>
      </p:nvGrpSpPr>
      <p:grpSpPr bwMode="auto">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p>
            <a:pPr>
              <a:defRPr/>
            </a:pPr>
            <a:endParaRPr lang="en-US" sz="1800" b="0" strike="noStrike" spc="-1">
              <a:solidFill>
                <a:srgbClr val="000000"/>
              </a:solidFill>
              <a:latin typeface="Arial"/>
            </a:endParaRPr>
          </a:p>
        </p:txBody>
      </p:sp>
      <p:sp>
        <p:nvSpPr>
          <p:cNvPr id="5" name="PlaceHolder 2" hidden="0"/>
          <p:cNvSpPr>
            <a:spLocks noGrp="1"/>
          </p:cNvSpPr>
          <p:nvPr isPhoto="0" userDrawn="0">
            <p:ph type="body" hasCustomPrompt="0"/>
          </p:nvPr>
        </p:nvSpPr>
        <p:spPr bwMode="auto">
          <a:xfrm>
            <a:off x="609480" y="1604520"/>
            <a:ext cx="1097244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6" name="PlaceHolder 3" hidden="0"/>
          <p:cNvSpPr>
            <a:spLocks noGrp="1"/>
          </p:cNvSpPr>
          <p:nvPr isPhoto="0" userDrawn="0">
            <p:ph type="body" hasCustomPrompt="0"/>
          </p:nvPr>
        </p:nvSpPr>
        <p:spPr bwMode="auto">
          <a:xfrm>
            <a:off x="609480" y="3682080"/>
            <a:ext cx="1097244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p>
            <a:pPr>
              <a:defRPr/>
            </a:pPr>
            <a:endParaRPr lang="en-US" sz="1800" b="0" strike="noStrike" spc="-1">
              <a:solidFill>
                <a:srgbClr val="000000"/>
              </a:solidFill>
              <a:latin typeface="Arial"/>
            </a:endParaRPr>
          </a:p>
        </p:txBody>
      </p:sp>
      <p:sp>
        <p:nvSpPr>
          <p:cNvPr id="5" name="PlaceHolder 2" hidden="0"/>
          <p:cNvSpPr>
            <a:spLocks noGrp="1"/>
          </p:cNvSpPr>
          <p:nvPr isPhoto="0" userDrawn="0">
            <p:ph type="body" hasCustomPrompt="0"/>
          </p:nvPr>
        </p:nvSpPr>
        <p:spPr bwMode="auto">
          <a:xfrm>
            <a:off x="609480" y="1604520"/>
            <a:ext cx="535428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6" name="PlaceHolder 3" hidden="0"/>
          <p:cNvSpPr>
            <a:spLocks noGrp="1"/>
          </p:cNvSpPr>
          <p:nvPr isPhoto="0" userDrawn="0">
            <p:ph type="body" hasCustomPrompt="0"/>
          </p:nvPr>
        </p:nvSpPr>
        <p:spPr bwMode="auto">
          <a:xfrm>
            <a:off x="6231960" y="1604520"/>
            <a:ext cx="535428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7" name="PlaceHolder 4" hidden="0"/>
          <p:cNvSpPr>
            <a:spLocks noGrp="1"/>
          </p:cNvSpPr>
          <p:nvPr isPhoto="0" userDrawn="0">
            <p:ph type="body" hasCustomPrompt="0"/>
          </p:nvPr>
        </p:nvSpPr>
        <p:spPr bwMode="auto">
          <a:xfrm>
            <a:off x="609480" y="3682080"/>
            <a:ext cx="535428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8" name="PlaceHolder 5" hidden="0"/>
          <p:cNvSpPr>
            <a:spLocks noGrp="1"/>
          </p:cNvSpPr>
          <p:nvPr isPhoto="0" userDrawn="0">
            <p:ph type="body" hasCustomPrompt="0"/>
          </p:nvPr>
        </p:nvSpPr>
        <p:spPr bwMode="auto">
          <a:xfrm>
            <a:off x="6231960" y="3682080"/>
            <a:ext cx="535428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p>
            <a:pPr>
              <a:defRPr/>
            </a:pPr>
            <a:endParaRPr lang="en-US" sz="1800" b="0" strike="noStrike" spc="-1">
              <a:solidFill>
                <a:srgbClr val="000000"/>
              </a:solidFill>
              <a:latin typeface="Arial"/>
            </a:endParaRPr>
          </a:p>
        </p:txBody>
      </p:sp>
      <p:sp>
        <p:nvSpPr>
          <p:cNvPr id="5" name="PlaceHolder 2" hidden="0"/>
          <p:cNvSpPr>
            <a:spLocks noGrp="1"/>
          </p:cNvSpPr>
          <p:nvPr isPhoto="0" userDrawn="0">
            <p:ph type="body" hasCustomPrompt="0"/>
          </p:nvPr>
        </p:nvSpPr>
        <p:spPr bwMode="auto">
          <a:xfrm>
            <a:off x="609480" y="1604520"/>
            <a:ext cx="353304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6" name="PlaceHolder 3" hidden="0"/>
          <p:cNvSpPr>
            <a:spLocks noGrp="1"/>
          </p:cNvSpPr>
          <p:nvPr isPhoto="0" userDrawn="0">
            <p:ph type="body" hasCustomPrompt="0"/>
          </p:nvPr>
        </p:nvSpPr>
        <p:spPr bwMode="auto">
          <a:xfrm>
            <a:off x="4319640" y="1604520"/>
            <a:ext cx="353304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7" name="PlaceHolder 4" hidden="0"/>
          <p:cNvSpPr>
            <a:spLocks noGrp="1"/>
          </p:cNvSpPr>
          <p:nvPr isPhoto="0" userDrawn="0">
            <p:ph type="body" hasCustomPrompt="0"/>
          </p:nvPr>
        </p:nvSpPr>
        <p:spPr bwMode="auto">
          <a:xfrm>
            <a:off x="8029800" y="1604520"/>
            <a:ext cx="353304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8" name="PlaceHolder 5" hidden="0"/>
          <p:cNvSpPr>
            <a:spLocks noGrp="1"/>
          </p:cNvSpPr>
          <p:nvPr isPhoto="0" userDrawn="0">
            <p:ph type="body" hasCustomPrompt="0"/>
          </p:nvPr>
        </p:nvSpPr>
        <p:spPr bwMode="auto">
          <a:xfrm>
            <a:off x="609480" y="3682080"/>
            <a:ext cx="353304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9" name="PlaceHolder 6" hidden="0"/>
          <p:cNvSpPr>
            <a:spLocks noGrp="1"/>
          </p:cNvSpPr>
          <p:nvPr isPhoto="0" userDrawn="0">
            <p:ph type="body" hasCustomPrompt="0"/>
          </p:nvPr>
        </p:nvSpPr>
        <p:spPr bwMode="auto">
          <a:xfrm>
            <a:off x="4319640" y="3682080"/>
            <a:ext cx="353304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10" name="PlaceHolder 7" hidden="0"/>
          <p:cNvSpPr>
            <a:spLocks noGrp="1"/>
          </p:cNvSpPr>
          <p:nvPr isPhoto="0" userDrawn="0">
            <p:ph type="body" hasCustomPrompt="0"/>
          </p:nvPr>
        </p:nvSpPr>
        <p:spPr bwMode="auto">
          <a:xfrm>
            <a:off x="8029800" y="3682080"/>
            <a:ext cx="353304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hidden="0"/>
        <p:cNvGrpSpPr/>
        <p:nvPr isPhoto="0" userDrawn="0"/>
      </p:nvGrpSpPr>
      <p:grpSpPr bwMode="auto">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p>
            <a:pPr>
              <a:defRPr/>
            </a:pPr>
            <a:endParaRPr lang="en-US" sz="1800" b="0" strike="noStrike" spc="-1">
              <a:solidFill>
                <a:srgbClr val="000000"/>
              </a:solidFill>
              <a:latin typeface="Arial"/>
            </a:endParaRPr>
          </a:p>
        </p:txBody>
      </p:sp>
      <p:sp>
        <p:nvSpPr>
          <p:cNvPr id="5" name="PlaceHolder 2" hidden="0"/>
          <p:cNvSpPr>
            <a:spLocks noGrp="1"/>
          </p:cNvSpPr>
          <p:nvPr isPhoto="0" userDrawn="0">
            <p:ph type="subTitle" hasCustomPrompt="0"/>
          </p:nvPr>
        </p:nvSpPr>
        <p:spPr bwMode="auto">
          <a:xfrm>
            <a:off x="609480" y="1604520"/>
            <a:ext cx="10972440" cy="3977280"/>
          </a:xfrm>
          <a:prstGeom prst="rect">
            <a:avLst/>
          </a:prstGeom>
        </p:spPr>
        <p:txBody>
          <a:bodyPr lIns="0" tIns="0" rIns="0" bIns="0" anchor="ctr"/>
          <a:p>
            <a:pPr algn="ctr">
              <a:defRPr/>
            </a:pP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p>
            <a:pPr>
              <a:defRPr/>
            </a:pPr>
            <a:endParaRPr lang="en-US" sz="1800" b="0" strike="noStrike" spc="-1">
              <a:solidFill>
                <a:srgbClr val="000000"/>
              </a:solidFill>
              <a:latin typeface="Arial"/>
            </a:endParaRPr>
          </a:p>
        </p:txBody>
      </p:sp>
      <p:sp>
        <p:nvSpPr>
          <p:cNvPr id="5" name="PlaceHolder 2" hidden="0"/>
          <p:cNvSpPr>
            <a:spLocks noGrp="1"/>
          </p:cNvSpPr>
          <p:nvPr isPhoto="0" userDrawn="0">
            <p:ph type="body" hasCustomPrompt="0"/>
          </p:nvPr>
        </p:nvSpPr>
        <p:spPr bwMode="auto">
          <a:xfrm>
            <a:off x="609480" y="1604520"/>
            <a:ext cx="10972440" cy="3977280"/>
          </a:xfrm>
          <a:prstGeom prst="rect">
            <a:avLst/>
          </a:prstGeom>
        </p:spPr>
        <p:txBody>
          <a:bodyPr lIns="0" tIns="0" rIns="0" bIns="0">
            <a:normAutofit/>
          </a:bodyPr>
          <a:p>
            <a:pPr>
              <a:defRPr/>
            </a:pPr>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p>
            <a:pPr>
              <a:defRPr/>
            </a:pPr>
            <a:endParaRPr lang="en-US" sz="1800" b="0" strike="noStrike" spc="-1">
              <a:solidFill>
                <a:srgbClr val="000000"/>
              </a:solidFill>
              <a:latin typeface="Arial"/>
            </a:endParaRPr>
          </a:p>
        </p:txBody>
      </p:sp>
      <p:sp>
        <p:nvSpPr>
          <p:cNvPr id="5" name="PlaceHolder 2" hidden="0"/>
          <p:cNvSpPr>
            <a:spLocks noGrp="1"/>
          </p:cNvSpPr>
          <p:nvPr isPhoto="0" userDrawn="0">
            <p:ph type="body" hasCustomPrompt="0"/>
          </p:nvPr>
        </p:nvSpPr>
        <p:spPr bwMode="auto">
          <a:xfrm>
            <a:off x="609480" y="1604520"/>
            <a:ext cx="5354280" cy="397728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6" name="PlaceHolder 3" hidden="0"/>
          <p:cNvSpPr>
            <a:spLocks noGrp="1"/>
          </p:cNvSpPr>
          <p:nvPr isPhoto="0" userDrawn="0">
            <p:ph type="body" hasCustomPrompt="0"/>
          </p:nvPr>
        </p:nvSpPr>
        <p:spPr bwMode="auto">
          <a:xfrm>
            <a:off x="6231960" y="1604520"/>
            <a:ext cx="5354280" cy="3977280"/>
          </a:xfrm>
          <a:prstGeom prst="rect">
            <a:avLst/>
          </a:prstGeom>
        </p:spPr>
        <p:txBody>
          <a:bodyPr lIns="0" tIns="0" rIns="0" bIns="0">
            <a:normAutofit/>
          </a:bodyPr>
          <a:p>
            <a:pPr>
              <a:defRPr/>
            </a:pPr>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p>
            <a:pPr>
              <a:defRPr/>
            </a:pPr>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subTitle" hasCustomPrompt="0"/>
          </p:nvPr>
        </p:nvSpPr>
        <p:spPr bwMode="auto">
          <a:xfrm>
            <a:off x="609480" y="273600"/>
            <a:ext cx="10972440" cy="5307840"/>
          </a:xfrm>
          <a:prstGeom prst="rect">
            <a:avLst/>
          </a:prstGeom>
        </p:spPr>
        <p:txBody>
          <a:bodyPr lIns="0" tIns="0" rIns="0" bIns="0" anchor="ctr"/>
          <a:p>
            <a:pPr algn="ctr">
              <a:defRPr/>
            </a:pP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p>
            <a:pPr>
              <a:defRPr/>
            </a:pPr>
            <a:endParaRPr lang="en-US" sz="1800" b="0" strike="noStrike" spc="-1">
              <a:solidFill>
                <a:srgbClr val="000000"/>
              </a:solidFill>
              <a:latin typeface="Arial"/>
            </a:endParaRPr>
          </a:p>
        </p:txBody>
      </p:sp>
      <p:sp>
        <p:nvSpPr>
          <p:cNvPr id="5" name="PlaceHolder 2" hidden="0"/>
          <p:cNvSpPr>
            <a:spLocks noGrp="1"/>
          </p:cNvSpPr>
          <p:nvPr isPhoto="0" userDrawn="0">
            <p:ph type="body" hasCustomPrompt="0"/>
          </p:nvPr>
        </p:nvSpPr>
        <p:spPr bwMode="auto">
          <a:xfrm>
            <a:off x="609480" y="1604520"/>
            <a:ext cx="535428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6" name="PlaceHolder 3" hidden="0"/>
          <p:cNvSpPr>
            <a:spLocks noGrp="1"/>
          </p:cNvSpPr>
          <p:nvPr isPhoto="0" userDrawn="0">
            <p:ph type="body" hasCustomPrompt="0"/>
          </p:nvPr>
        </p:nvSpPr>
        <p:spPr bwMode="auto">
          <a:xfrm>
            <a:off x="6231960" y="1604520"/>
            <a:ext cx="5354280" cy="397728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7" name="PlaceHolder 4" hidden="0"/>
          <p:cNvSpPr>
            <a:spLocks noGrp="1"/>
          </p:cNvSpPr>
          <p:nvPr isPhoto="0" userDrawn="0">
            <p:ph type="body" hasCustomPrompt="0"/>
          </p:nvPr>
        </p:nvSpPr>
        <p:spPr bwMode="auto">
          <a:xfrm>
            <a:off x="609480" y="3682080"/>
            <a:ext cx="535428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p>
            <a:pPr>
              <a:defRPr/>
            </a:pPr>
            <a:endParaRPr lang="en-US" sz="1800" b="0" strike="noStrike" spc="-1">
              <a:solidFill>
                <a:srgbClr val="000000"/>
              </a:solidFill>
              <a:latin typeface="Arial"/>
            </a:endParaRPr>
          </a:p>
        </p:txBody>
      </p:sp>
      <p:sp>
        <p:nvSpPr>
          <p:cNvPr id="5" name="PlaceHolder 2" hidden="0"/>
          <p:cNvSpPr>
            <a:spLocks noGrp="1"/>
          </p:cNvSpPr>
          <p:nvPr isPhoto="0" userDrawn="0">
            <p:ph type="subTitle" hasCustomPrompt="0"/>
          </p:nvPr>
        </p:nvSpPr>
        <p:spPr bwMode="auto">
          <a:xfrm>
            <a:off x="609480" y="1604520"/>
            <a:ext cx="10972440" cy="3977280"/>
          </a:xfrm>
          <a:prstGeom prst="rect">
            <a:avLst/>
          </a:prstGeom>
        </p:spPr>
        <p:txBody>
          <a:bodyPr lIns="0" tIns="0" rIns="0" bIns="0" anchor="ctr"/>
          <a:p>
            <a:pPr algn="ctr">
              <a:defRPr/>
            </a:pP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p>
            <a:pPr>
              <a:defRPr/>
            </a:pPr>
            <a:endParaRPr lang="en-US" sz="1800" b="0" strike="noStrike" spc="-1">
              <a:solidFill>
                <a:srgbClr val="000000"/>
              </a:solidFill>
              <a:latin typeface="Arial"/>
            </a:endParaRPr>
          </a:p>
        </p:txBody>
      </p:sp>
      <p:sp>
        <p:nvSpPr>
          <p:cNvPr id="5" name="PlaceHolder 2" hidden="0"/>
          <p:cNvSpPr>
            <a:spLocks noGrp="1"/>
          </p:cNvSpPr>
          <p:nvPr isPhoto="0" userDrawn="0">
            <p:ph type="body" hasCustomPrompt="0"/>
          </p:nvPr>
        </p:nvSpPr>
        <p:spPr bwMode="auto">
          <a:xfrm>
            <a:off x="609480" y="1604520"/>
            <a:ext cx="5354280" cy="397728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6" name="PlaceHolder 3" hidden="0"/>
          <p:cNvSpPr>
            <a:spLocks noGrp="1"/>
          </p:cNvSpPr>
          <p:nvPr isPhoto="0" userDrawn="0">
            <p:ph type="body" hasCustomPrompt="0"/>
          </p:nvPr>
        </p:nvSpPr>
        <p:spPr bwMode="auto">
          <a:xfrm>
            <a:off x="6231960" y="1604520"/>
            <a:ext cx="535428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7" name="PlaceHolder 4" hidden="0"/>
          <p:cNvSpPr>
            <a:spLocks noGrp="1"/>
          </p:cNvSpPr>
          <p:nvPr isPhoto="0" userDrawn="0">
            <p:ph type="body" hasCustomPrompt="0"/>
          </p:nvPr>
        </p:nvSpPr>
        <p:spPr bwMode="auto">
          <a:xfrm>
            <a:off x="6231960" y="3682080"/>
            <a:ext cx="535428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p>
            <a:pPr>
              <a:defRPr/>
            </a:pPr>
            <a:endParaRPr lang="en-US" sz="1800" b="0" strike="noStrike" spc="-1">
              <a:solidFill>
                <a:srgbClr val="000000"/>
              </a:solidFill>
              <a:latin typeface="Arial"/>
            </a:endParaRPr>
          </a:p>
        </p:txBody>
      </p:sp>
      <p:sp>
        <p:nvSpPr>
          <p:cNvPr id="5" name="PlaceHolder 2" hidden="0"/>
          <p:cNvSpPr>
            <a:spLocks noGrp="1"/>
          </p:cNvSpPr>
          <p:nvPr isPhoto="0" userDrawn="0">
            <p:ph type="body" hasCustomPrompt="0"/>
          </p:nvPr>
        </p:nvSpPr>
        <p:spPr bwMode="auto">
          <a:xfrm>
            <a:off x="609480" y="1604520"/>
            <a:ext cx="535428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6" name="PlaceHolder 3" hidden="0"/>
          <p:cNvSpPr>
            <a:spLocks noGrp="1"/>
          </p:cNvSpPr>
          <p:nvPr isPhoto="0" userDrawn="0">
            <p:ph type="body" hasCustomPrompt="0"/>
          </p:nvPr>
        </p:nvSpPr>
        <p:spPr bwMode="auto">
          <a:xfrm>
            <a:off x="6231960" y="1604520"/>
            <a:ext cx="535428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7" name="PlaceHolder 4" hidden="0"/>
          <p:cNvSpPr>
            <a:spLocks noGrp="1"/>
          </p:cNvSpPr>
          <p:nvPr isPhoto="0" userDrawn="0">
            <p:ph type="body" hasCustomPrompt="0"/>
          </p:nvPr>
        </p:nvSpPr>
        <p:spPr bwMode="auto">
          <a:xfrm>
            <a:off x="609480" y="3682080"/>
            <a:ext cx="1097244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p>
            <a:pPr>
              <a:defRPr/>
            </a:pPr>
            <a:endParaRPr lang="en-US" sz="1800" b="0" strike="noStrike" spc="-1">
              <a:solidFill>
                <a:srgbClr val="000000"/>
              </a:solidFill>
              <a:latin typeface="Arial"/>
            </a:endParaRPr>
          </a:p>
        </p:txBody>
      </p:sp>
      <p:sp>
        <p:nvSpPr>
          <p:cNvPr id="5" name="PlaceHolder 2" hidden="0"/>
          <p:cNvSpPr>
            <a:spLocks noGrp="1"/>
          </p:cNvSpPr>
          <p:nvPr isPhoto="0" userDrawn="0">
            <p:ph type="body" hasCustomPrompt="0"/>
          </p:nvPr>
        </p:nvSpPr>
        <p:spPr bwMode="auto">
          <a:xfrm>
            <a:off x="609480" y="1604520"/>
            <a:ext cx="1097244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6" name="PlaceHolder 3" hidden="0"/>
          <p:cNvSpPr>
            <a:spLocks noGrp="1"/>
          </p:cNvSpPr>
          <p:nvPr isPhoto="0" userDrawn="0">
            <p:ph type="body" hasCustomPrompt="0"/>
          </p:nvPr>
        </p:nvSpPr>
        <p:spPr bwMode="auto">
          <a:xfrm>
            <a:off x="609480" y="3682080"/>
            <a:ext cx="1097244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p>
            <a:pPr>
              <a:defRPr/>
            </a:pPr>
            <a:endParaRPr lang="en-US" sz="1800" b="0" strike="noStrike" spc="-1">
              <a:solidFill>
                <a:srgbClr val="000000"/>
              </a:solidFill>
              <a:latin typeface="Arial"/>
            </a:endParaRPr>
          </a:p>
        </p:txBody>
      </p:sp>
      <p:sp>
        <p:nvSpPr>
          <p:cNvPr id="5" name="PlaceHolder 2" hidden="0"/>
          <p:cNvSpPr>
            <a:spLocks noGrp="1"/>
          </p:cNvSpPr>
          <p:nvPr isPhoto="0" userDrawn="0">
            <p:ph type="body" hasCustomPrompt="0"/>
          </p:nvPr>
        </p:nvSpPr>
        <p:spPr bwMode="auto">
          <a:xfrm>
            <a:off x="609480" y="1604520"/>
            <a:ext cx="535428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6" name="PlaceHolder 3" hidden="0"/>
          <p:cNvSpPr>
            <a:spLocks noGrp="1"/>
          </p:cNvSpPr>
          <p:nvPr isPhoto="0" userDrawn="0">
            <p:ph type="body" hasCustomPrompt="0"/>
          </p:nvPr>
        </p:nvSpPr>
        <p:spPr bwMode="auto">
          <a:xfrm>
            <a:off x="6231960" y="1604520"/>
            <a:ext cx="535428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7" name="PlaceHolder 4" hidden="0"/>
          <p:cNvSpPr>
            <a:spLocks noGrp="1"/>
          </p:cNvSpPr>
          <p:nvPr isPhoto="0" userDrawn="0">
            <p:ph type="body" hasCustomPrompt="0"/>
          </p:nvPr>
        </p:nvSpPr>
        <p:spPr bwMode="auto">
          <a:xfrm>
            <a:off x="609480" y="3682080"/>
            <a:ext cx="535428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8" name="PlaceHolder 5" hidden="0"/>
          <p:cNvSpPr>
            <a:spLocks noGrp="1"/>
          </p:cNvSpPr>
          <p:nvPr isPhoto="0" userDrawn="0">
            <p:ph type="body" hasCustomPrompt="0"/>
          </p:nvPr>
        </p:nvSpPr>
        <p:spPr bwMode="auto">
          <a:xfrm>
            <a:off x="6231960" y="3682080"/>
            <a:ext cx="535428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p>
            <a:pPr>
              <a:defRPr/>
            </a:pPr>
            <a:endParaRPr lang="en-US" sz="1800" b="0" strike="noStrike" spc="-1">
              <a:solidFill>
                <a:srgbClr val="000000"/>
              </a:solidFill>
              <a:latin typeface="Arial"/>
            </a:endParaRPr>
          </a:p>
        </p:txBody>
      </p:sp>
      <p:sp>
        <p:nvSpPr>
          <p:cNvPr id="5" name="PlaceHolder 2" hidden="0"/>
          <p:cNvSpPr>
            <a:spLocks noGrp="1"/>
          </p:cNvSpPr>
          <p:nvPr isPhoto="0" userDrawn="0">
            <p:ph type="body" hasCustomPrompt="0"/>
          </p:nvPr>
        </p:nvSpPr>
        <p:spPr bwMode="auto">
          <a:xfrm>
            <a:off x="609480" y="1604520"/>
            <a:ext cx="353304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6" name="PlaceHolder 3" hidden="0"/>
          <p:cNvSpPr>
            <a:spLocks noGrp="1"/>
          </p:cNvSpPr>
          <p:nvPr isPhoto="0" userDrawn="0">
            <p:ph type="body" hasCustomPrompt="0"/>
          </p:nvPr>
        </p:nvSpPr>
        <p:spPr bwMode="auto">
          <a:xfrm>
            <a:off x="4319640" y="1604520"/>
            <a:ext cx="353304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7" name="PlaceHolder 4" hidden="0"/>
          <p:cNvSpPr>
            <a:spLocks noGrp="1"/>
          </p:cNvSpPr>
          <p:nvPr isPhoto="0" userDrawn="0">
            <p:ph type="body" hasCustomPrompt="0"/>
          </p:nvPr>
        </p:nvSpPr>
        <p:spPr bwMode="auto">
          <a:xfrm>
            <a:off x="8029800" y="1604520"/>
            <a:ext cx="353304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8" name="PlaceHolder 5" hidden="0"/>
          <p:cNvSpPr>
            <a:spLocks noGrp="1"/>
          </p:cNvSpPr>
          <p:nvPr isPhoto="0" userDrawn="0">
            <p:ph type="body" hasCustomPrompt="0"/>
          </p:nvPr>
        </p:nvSpPr>
        <p:spPr bwMode="auto">
          <a:xfrm>
            <a:off x="609480" y="3682080"/>
            <a:ext cx="353304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9" name="PlaceHolder 6" hidden="0"/>
          <p:cNvSpPr>
            <a:spLocks noGrp="1"/>
          </p:cNvSpPr>
          <p:nvPr isPhoto="0" userDrawn="0">
            <p:ph type="body" hasCustomPrompt="0"/>
          </p:nvPr>
        </p:nvSpPr>
        <p:spPr bwMode="auto">
          <a:xfrm>
            <a:off x="4319640" y="3682080"/>
            <a:ext cx="353304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10" name="PlaceHolder 7" hidden="0"/>
          <p:cNvSpPr>
            <a:spLocks noGrp="1"/>
          </p:cNvSpPr>
          <p:nvPr isPhoto="0" userDrawn="0">
            <p:ph type="body" hasCustomPrompt="0"/>
          </p:nvPr>
        </p:nvSpPr>
        <p:spPr bwMode="auto">
          <a:xfrm>
            <a:off x="8029800" y="3682080"/>
            <a:ext cx="353304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p>
            <a:pPr>
              <a:defRPr/>
            </a:pPr>
            <a:endParaRPr lang="en-US" sz="1800" b="0" strike="noStrike" spc="-1">
              <a:solidFill>
                <a:srgbClr val="000000"/>
              </a:solidFill>
              <a:latin typeface="Arial"/>
            </a:endParaRPr>
          </a:p>
        </p:txBody>
      </p:sp>
      <p:sp>
        <p:nvSpPr>
          <p:cNvPr id="5" name="PlaceHolder 2" hidden="0"/>
          <p:cNvSpPr>
            <a:spLocks noGrp="1"/>
          </p:cNvSpPr>
          <p:nvPr isPhoto="0" userDrawn="0">
            <p:ph type="body" hasCustomPrompt="0"/>
          </p:nvPr>
        </p:nvSpPr>
        <p:spPr bwMode="auto">
          <a:xfrm>
            <a:off x="609480" y="1604520"/>
            <a:ext cx="10972440" cy="3977280"/>
          </a:xfrm>
          <a:prstGeom prst="rect">
            <a:avLst/>
          </a:prstGeom>
        </p:spPr>
        <p:txBody>
          <a:bodyPr lIns="0" tIns="0" rIns="0" bIns="0">
            <a:normAutofit/>
          </a:bodyPr>
          <a:p>
            <a:pPr>
              <a:defRPr/>
            </a:pPr>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p>
            <a:pPr>
              <a:defRPr/>
            </a:pPr>
            <a:endParaRPr lang="en-US" sz="1800" b="0" strike="noStrike" spc="-1">
              <a:solidFill>
                <a:srgbClr val="000000"/>
              </a:solidFill>
              <a:latin typeface="Arial"/>
            </a:endParaRPr>
          </a:p>
        </p:txBody>
      </p:sp>
      <p:sp>
        <p:nvSpPr>
          <p:cNvPr id="5" name="PlaceHolder 2" hidden="0"/>
          <p:cNvSpPr>
            <a:spLocks noGrp="1"/>
          </p:cNvSpPr>
          <p:nvPr isPhoto="0" userDrawn="0">
            <p:ph type="body" hasCustomPrompt="0"/>
          </p:nvPr>
        </p:nvSpPr>
        <p:spPr bwMode="auto">
          <a:xfrm>
            <a:off x="609480" y="1604520"/>
            <a:ext cx="5354280" cy="397728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6" name="PlaceHolder 3" hidden="0"/>
          <p:cNvSpPr>
            <a:spLocks noGrp="1"/>
          </p:cNvSpPr>
          <p:nvPr isPhoto="0" userDrawn="0">
            <p:ph type="body" hasCustomPrompt="0"/>
          </p:nvPr>
        </p:nvSpPr>
        <p:spPr bwMode="auto">
          <a:xfrm>
            <a:off x="6231960" y="1604520"/>
            <a:ext cx="5354280" cy="3977280"/>
          </a:xfrm>
          <a:prstGeom prst="rect">
            <a:avLst/>
          </a:prstGeom>
        </p:spPr>
        <p:txBody>
          <a:bodyPr lIns="0" tIns="0" rIns="0" bIns="0">
            <a:normAutofit/>
          </a:bodyPr>
          <a:p>
            <a:pPr>
              <a:defRPr/>
            </a:pPr>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p>
            <a:pPr>
              <a:defRPr/>
            </a:pPr>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subTitle" hasCustomPrompt="0"/>
          </p:nvPr>
        </p:nvSpPr>
        <p:spPr bwMode="auto">
          <a:xfrm>
            <a:off x="609480" y="273600"/>
            <a:ext cx="10972440" cy="5307840"/>
          </a:xfrm>
          <a:prstGeom prst="rect">
            <a:avLst/>
          </a:prstGeom>
        </p:spPr>
        <p:txBody>
          <a:bodyPr lIns="0" tIns="0" rIns="0" bIns="0" anchor="ctr"/>
          <a:p>
            <a:pPr algn="ctr">
              <a:defRPr/>
            </a:pP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p>
            <a:pPr>
              <a:defRPr/>
            </a:pPr>
            <a:endParaRPr lang="en-US" sz="1800" b="0" strike="noStrike" spc="-1">
              <a:solidFill>
                <a:srgbClr val="000000"/>
              </a:solidFill>
              <a:latin typeface="Arial"/>
            </a:endParaRPr>
          </a:p>
        </p:txBody>
      </p:sp>
      <p:sp>
        <p:nvSpPr>
          <p:cNvPr id="5" name="PlaceHolder 2" hidden="0"/>
          <p:cNvSpPr>
            <a:spLocks noGrp="1"/>
          </p:cNvSpPr>
          <p:nvPr isPhoto="0" userDrawn="0">
            <p:ph type="body" hasCustomPrompt="0"/>
          </p:nvPr>
        </p:nvSpPr>
        <p:spPr bwMode="auto">
          <a:xfrm>
            <a:off x="609480" y="1604520"/>
            <a:ext cx="535428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6" name="PlaceHolder 3" hidden="0"/>
          <p:cNvSpPr>
            <a:spLocks noGrp="1"/>
          </p:cNvSpPr>
          <p:nvPr isPhoto="0" userDrawn="0">
            <p:ph type="body" hasCustomPrompt="0"/>
          </p:nvPr>
        </p:nvSpPr>
        <p:spPr bwMode="auto">
          <a:xfrm>
            <a:off x="6231960" y="1604520"/>
            <a:ext cx="5354280" cy="397728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7" name="PlaceHolder 4" hidden="0"/>
          <p:cNvSpPr>
            <a:spLocks noGrp="1"/>
          </p:cNvSpPr>
          <p:nvPr isPhoto="0" userDrawn="0">
            <p:ph type="body" hasCustomPrompt="0"/>
          </p:nvPr>
        </p:nvSpPr>
        <p:spPr bwMode="auto">
          <a:xfrm>
            <a:off x="609480" y="3682080"/>
            <a:ext cx="535428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p>
            <a:pPr>
              <a:defRPr/>
            </a:pPr>
            <a:endParaRPr lang="en-US" sz="1800" b="0" strike="noStrike" spc="-1">
              <a:solidFill>
                <a:srgbClr val="000000"/>
              </a:solidFill>
              <a:latin typeface="Arial"/>
            </a:endParaRPr>
          </a:p>
        </p:txBody>
      </p:sp>
      <p:sp>
        <p:nvSpPr>
          <p:cNvPr id="5" name="PlaceHolder 2" hidden="0"/>
          <p:cNvSpPr>
            <a:spLocks noGrp="1"/>
          </p:cNvSpPr>
          <p:nvPr isPhoto="0" userDrawn="0">
            <p:ph type="body" hasCustomPrompt="0"/>
          </p:nvPr>
        </p:nvSpPr>
        <p:spPr bwMode="auto">
          <a:xfrm>
            <a:off x="609480" y="1604520"/>
            <a:ext cx="5354280" cy="397728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6" name="PlaceHolder 3" hidden="0"/>
          <p:cNvSpPr>
            <a:spLocks noGrp="1"/>
          </p:cNvSpPr>
          <p:nvPr isPhoto="0" userDrawn="0">
            <p:ph type="body" hasCustomPrompt="0"/>
          </p:nvPr>
        </p:nvSpPr>
        <p:spPr bwMode="auto">
          <a:xfrm>
            <a:off x="6231960" y="1604520"/>
            <a:ext cx="535428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7" name="PlaceHolder 4" hidden="0"/>
          <p:cNvSpPr>
            <a:spLocks noGrp="1"/>
          </p:cNvSpPr>
          <p:nvPr isPhoto="0" userDrawn="0">
            <p:ph type="body" hasCustomPrompt="0"/>
          </p:nvPr>
        </p:nvSpPr>
        <p:spPr bwMode="auto">
          <a:xfrm>
            <a:off x="6231960" y="3682080"/>
            <a:ext cx="535428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p>
            <a:pPr>
              <a:defRPr/>
            </a:pPr>
            <a:endParaRPr lang="en-US" sz="1800" b="0" strike="noStrike" spc="-1">
              <a:solidFill>
                <a:srgbClr val="000000"/>
              </a:solidFill>
              <a:latin typeface="Arial"/>
            </a:endParaRPr>
          </a:p>
        </p:txBody>
      </p:sp>
      <p:sp>
        <p:nvSpPr>
          <p:cNvPr id="5" name="PlaceHolder 2" hidden="0"/>
          <p:cNvSpPr>
            <a:spLocks noGrp="1"/>
          </p:cNvSpPr>
          <p:nvPr isPhoto="0" userDrawn="0">
            <p:ph type="body" hasCustomPrompt="0"/>
          </p:nvPr>
        </p:nvSpPr>
        <p:spPr bwMode="auto">
          <a:xfrm>
            <a:off x="609480" y="1604520"/>
            <a:ext cx="535428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6" name="PlaceHolder 3" hidden="0"/>
          <p:cNvSpPr>
            <a:spLocks noGrp="1"/>
          </p:cNvSpPr>
          <p:nvPr isPhoto="0" userDrawn="0">
            <p:ph type="body" hasCustomPrompt="0"/>
          </p:nvPr>
        </p:nvSpPr>
        <p:spPr bwMode="auto">
          <a:xfrm>
            <a:off x="6231960" y="1604520"/>
            <a:ext cx="535428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
        <p:nvSpPr>
          <p:cNvPr id="7" name="PlaceHolder 4" hidden="0"/>
          <p:cNvSpPr>
            <a:spLocks noGrp="1"/>
          </p:cNvSpPr>
          <p:nvPr isPhoto="0" userDrawn="0">
            <p:ph type="body" hasCustomPrompt="0"/>
          </p:nvPr>
        </p:nvSpPr>
        <p:spPr bwMode="auto">
          <a:xfrm>
            <a:off x="609480" y="3682080"/>
            <a:ext cx="10972440" cy="1896840"/>
          </a:xfrm>
          <a:prstGeom prst="rect">
            <a:avLst/>
          </a:prstGeom>
        </p:spPr>
        <p:txBody>
          <a:bodyPr lIns="0" tIns="0" rIns="0" bIns="0">
            <a:normAutofit/>
          </a:bodyPr>
          <a:p>
            <a:pPr>
              <a:defRPr/>
            </a:pPr>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838080" y="365040"/>
            <a:ext cx="10515240" cy="1325160"/>
          </a:xfrm>
          <a:prstGeom prst="rect">
            <a:avLst/>
          </a:prstGeom>
        </p:spPr>
        <p:txBody>
          <a:bodyPr anchor="ctr"/>
          <a:p>
            <a:pPr>
              <a:lnSpc>
                <a:spcPct val="90000"/>
              </a:lnSpc>
              <a:defRPr/>
            </a:pPr>
            <a:r>
              <a:rPr lang="en-US" sz="4400" b="0" strike="noStrike" spc="-1">
                <a:solidFill>
                  <a:srgbClr val="000000"/>
                </a:solidFill>
                <a:latin typeface="Arial"/>
                <a:ea typeface="Arial"/>
              </a:rPr>
              <a:t>Click to edit Master title style</a:t>
            </a:r>
            <a:endParaRPr lang="en-US" sz="4400" b="0" strike="noStrike" spc="-1">
              <a:solidFill>
                <a:srgbClr val="000000"/>
              </a:solidFill>
              <a:latin typeface="Arial"/>
            </a:endParaRPr>
          </a:p>
        </p:txBody>
      </p:sp>
      <p:sp>
        <p:nvSpPr>
          <p:cNvPr id="5" name="PlaceHolder 2" hidden="0"/>
          <p:cNvSpPr>
            <a:spLocks noGrp="1"/>
          </p:cNvSpPr>
          <p:nvPr isPhoto="0" userDrawn="0">
            <p:ph type="body" hasCustomPrompt="0"/>
          </p:nvPr>
        </p:nvSpPr>
        <p:spPr bwMode="auto">
          <a:xfrm>
            <a:off x="838080" y="1825560"/>
            <a:ext cx="10515240" cy="4350960"/>
          </a:xfrm>
          <a:prstGeom prst="rect">
            <a:avLst/>
          </a:prstGeom>
        </p:spPr>
        <p:txBody>
          <a:bodyPr/>
          <a:p>
            <a:pPr marL="432000" indent="-324000">
              <a:lnSpc>
                <a:spcPct val="90000"/>
              </a:lnSpc>
              <a:spcBef>
                <a:spcPts val="1001"/>
              </a:spcBef>
              <a:buClr>
                <a:srgbClr val="000000"/>
              </a:buClr>
              <a:buSzPct val="45000"/>
              <a:buFont typeface="Wingdings"/>
              <a:buChar char=""/>
              <a:defRPr/>
            </a:pPr>
            <a:r>
              <a:rPr lang="en-US" sz="2800" b="0" strike="noStrike" spc="-1">
                <a:solidFill>
                  <a:srgbClr val="000000"/>
                </a:solidFill>
                <a:latin typeface="Arial"/>
                <a:ea typeface="Arial"/>
              </a:rPr>
              <a:t>Click to edit Master text styles</a:t>
            </a:r>
            <a:endParaRPr lang="en-US" sz="2800" b="0" strike="noStrike" spc="-1">
              <a:solidFill>
                <a:srgbClr val="000000"/>
              </a:solidFill>
              <a:latin typeface="Arial"/>
            </a:endParaRPr>
          </a:p>
          <a:p>
            <a:pPr marL="864000" lvl="1" indent="-324000">
              <a:lnSpc>
                <a:spcPct val="90000"/>
              </a:lnSpc>
              <a:spcBef>
                <a:spcPts val="499"/>
              </a:spcBef>
              <a:buClr>
                <a:srgbClr val="000000"/>
              </a:buClr>
              <a:buSzPct val="75000"/>
              <a:buFont typeface="Symbol"/>
              <a:buChar char=""/>
              <a:defRPr/>
            </a:pPr>
            <a:r>
              <a:rPr lang="en-US" sz="2400" b="0" strike="noStrike" spc="-1">
                <a:solidFill>
                  <a:srgbClr val="000000"/>
                </a:solidFill>
                <a:latin typeface="Arial"/>
                <a:ea typeface="Arial"/>
              </a:rPr>
              <a:t>Second level</a:t>
            </a:r>
            <a:endParaRPr lang="en-US" sz="2400" b="0" strike="noStrike" spc="-1">
              <a:solidFill>
                <a:srgbClr val="000000"/>
              </a:solidFill>
              <a:latin typeface="Arial"/>
            </a:endParaRPr>
          </a:p>
          <a:p>
            <a:pPr marL="1296000" lvl="2" indent="-288000">
              <a:lnSpc>
                <a:spcPct val="90000"/>
              </a:lnSpc>
              <a:spcBef>
                <a:spcPts val="499"/>
              </a:spcBef>
              <a:buClr>
                <a:srgbClr val="000000"/>
              </a:buClr>
              <a:buSzPct val="45000"/>
              <a:buFont typeface="Wingdings"/>
              <a:buChar char=""/>
              <a:defRPr/>
            </a:pPr>
            <a:r>
              <a:rPr lang="en-US" sz="2000" b="0" strike="noStrike" spc="-1">
                <a:solidFill>
                  <a:srgbClr val="000000"/>
                </a:solidFill>
                <a:latin typeface="Arial"/>
                <a:ea typeface="Arial"/>
              </a:rPr>
              <a:t>Third level</a:t>
            </a:r>
            <a:endParaRPr lang="en-US" sz="2000" b="0" strike="noStrike" spc="-1">
              <a:solidFill>
                <a:srgbClr val="000000"/>
              </a:solidFill>
              <a:latin typeface="Arial"/>
            </a:endParaRPr>
          </a:p>
          <a:p>
            <a:pPr marL="1728000" lvl="3" indent="-216000">
              <a:lnSpc>
                <a:spcPct val="90000"/>
              </a:lnSpc>
              <a:spcBef>
                <a:spcPts val="499"/>
              </a:spcBef>
              <a:buClr>
                <a:srgbClr val="000000"/>
              </a:buClr>
              <a:buSzPct val="75000"/>
              <a:buFont typeface="Symbol"/>
              <a:buChar char=""/>
              <a:defRPr/>
            </a:pPr>
            <a:r>
              <a:rPr lang="en-US" sz="1800" b="0" strike="noStrike" spc="-1">
                <a:solidFill>
                  <a:srgbClr val="000000"/>
                </a:solidFill>
                <a:latin typeface="Arial"/>
                <a:ea typeface="Arial"/>
              </a:rPr>
              <a:t>Fourth level</a:t>
            </a:r>
            <a:endParaRPr lang="en-US" sz="1800" b="0" strike="noStrike" spc="-1">
              <a:solidFill>
                <a:srgbClr val="000000"/>
              </a:solidFill>
              <a:latin typeface="Arial"/>
            </a:endParaRPr>
          </a:p>
          <a:p>
            <a:pPr marL="2160000" lvl="4" indent="-216000">
              <a:lnSpc>
                <a:spcPct val="90000"/>
              </a:lnSpc>
              <a:spcBef>
                <a:spcPts val="499"/>
              </a:spcBef>
              <a:buClr>
                <a:srgbClr val="000000"/>
              </a:buClr>
              <a:buSzPct val="45000"/>
              <a:buFont typeface="Wingdings"/>
              <a:buChar char=""/>
              <a:defRPr/>
            </a:pPr>
            <a:r>
              <a:rPr lang="en-US" sz="1800" b="0" strike="noStrike" spc="-1">
                <a:solidFill>
                  <a:srgbClr val="000000"/>
                </a:solidFill>
                <a:latin typeface="Arial"/>
                <a:ea typeface="Arial"/>
              </a:rPr>
              <a:t>Fifth level</a:t>
            </a:r>
            <a:endParaRPr lang="en-US" sz="1800" b="0" strike="noStrike" spc="-1">
              <a:solidFill>
                <a:srgbClr val="000000"/>
              </a:solidFill>
              <a:latin typeface="Arial"/>
            </a:endParaRPr>
          </a:p>
        </p:txBody>
      </p:sp>
      <p:sp>
        <p:nvSpPr>
          <p:cNvPr id="6" name="PlaceHolder 3" hidden="0"/>
          <p:cNvSpPr>
            <a:spLocks noGrp="1"/>
          </p:cNvSpPr>
          <p:nvPr isPhoto="0" userDrawn="0">
            <p:ph type="dt" hasCustomPrompt="0"/>
          </p:nvPr>
        </p:nvSpPr>
        <p:spPr bwMode="auto">
          <a:xfrm>
            <a:off x="838080" y="6356520"/>
            <a:ext cx="2742840" cy="364680"/>
          </a:xfrm>
          <a:prstGeom prst="rect">
            <a:avLst/>
          </a:prstGeom>
        </p:spPr>
        <p:txBody>
          <a:bodyPr anchor="ctr"/>
          <a:p>
            <a:pPr>
              <a:defRPr/>
            </a:pPr>
            <a:endParaRPr lang="en-IN" sz="2400" b="0" strike="noStrike" spc="-1">
              <a:latin typeface="Times New Roman"/>
            </a:endParaRPr>
          </a:p>
        </p:txBody>
      </p:sp>
      <p:sp>
        <p:nvSpPr>
          <p:cNvPr id="7" name="PlaceHolder 4" hidden="0"/>
          <p:cNvSpPr>
            <a:spLocks noGrp="1"/>
          </p:cNvSpPr>
          <p:nvPr isPhoto="0" userDrawn="0">
            <p:ph type="ftr" hasCustomPrompt="0"/>
          </p:nvPr>
        </p:nvSpPr>
        <p:spPr bwMode="auto">
          <a:xfrm>
            <a:off x="4038480" y="6356520"/>
            <a:ext cx="4114440" cy="364680"/>
          </a:xfrm>
          <a:prstGeom prst="rect">
            <a:avLst/>
          </a:prstGeom>
        </p:spPr>
        <p:txBody>
          <a:bodyPr anchor="ctr"/>
          <a:p>
            <a:pPr>
              <a:defRPr/>
            </a:pPr>
            <a:endParaRPr lang="en-IN" sz="2400" b="0" strike="noStrike" spc="-1">
              <a:latin typeface="Times New Roman"/>
            </a:endParaRPr>
          </a:p>
        </p:txBody>
      </p:sp>
      <p:sp>
        <p:nvSpPr>
          <p:cNvPr id="8" name="PlaceHolder 5" hidden="0"/>
          <p:cNvSpPr>
            <a:spLocks noGrp="1"/>
          </p:cNvSpPr>
          <p:nvPr isPhoto="0" userDrawn="0">
            <p:ph type="sldNum" hasCustomPrompt="0"/>
          </p:nvPr>
        </p:nvSpPr>
        <p:spPr bwMode="auto">
          <a:xfrm>
            <a:off x="8610480" y="6356520"/>
            <a:ext cx="2742840" cy="364680"/>
          </a:xfrm>
          <a:prstGeom prst="rect">
            <a:avLst/>
          </a:prstGeom>
        </p:spPr>
        <p:txBody>
          <a:bodyPr anchor="ctr"/>
          <a:p>
            <a:pPr>
              <a:defRPr/>
            </a:pPr>
            <a:endParaRPr lang="en-IN" sz="2400" b="0" strike="noStrike" spc="-1">
              <a:latin typeface="Times New Roman"/>
            </a:endParaRPr>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dt" hasCustomPrompt="0"/>
          </p:nvPr>
        </p:nvSpPr>
        <p:spPr bwMode="auto">
          <a:xfrm>
            <a:off x="838080" y="6356520"/>
            <a:ext cx="2742840" cy="364680"/>
          </a:xfrm>
          <a:prstGeom prst="rect">
            <a:avLst/>
          </a:prstGeom>
        </p:spPr>
        <p:txBody>
          <a:bodyPr anchor="ctr"/>
          <a:p>
            <a:pPr>
              <a:defRPr/>
            </a:pPr>
            <a:endParaRPr lang="en-IN" sz="2400" b="0" strike="noStrike" spc="-1">
              <a:latin typeface="Times New Roman"/>
            </a:endParaRPr>
          </a:p>
        </p:txBody>
      </p:sp>
      <p:sp>
        <p:nvSpPr>
          <p:cNvPr id="5" name="PlaceHolder 2" hidden="0"/>
          <p:cNvSpPr>
            <a:spLocks noGrp="1"/>
          </p:cNvSpPr>
          <p:nvPr isPhoto="0" userDrawn="0">
            <p:ph type="ftr" hasCustomPrompt="0"/>
          </p:nvPr>
        </p:nvSpPr>
        <p:spPr bwMode="auto">
          <a:xfrm>
            <a:off x="4038480" y="6356520"/>
            <a:ext cx="4114440" cy="364680"/>
          </a:xfrm>
          <a:prstGeom prst="rect">
            <a:avLst/>
          </a:prstGeom>
        </p:spPr>
        <p:txBody>
          <a:bodyPr anchor="ctr"/>
          <a:p>
            <a:pPr>
              <a:defRPr/>
            </a:pPr>
            <a:endParaRPr lang="en-IN" sz="2400" b="0" strike="noStrike" spc="-1">
              <a:latin typeface="Times New Roman"/>
            </a:endParaRPr>
          </a:p>
        </p:txBody>
      </p:sp>
      <p:sp>
        <p:nvSpPr>
          <p:cNvPr id="6" name="PlaceHolder 3" hidden="0"/>
          <p:cNvSpPr>
            <a:spLocks noGrp="1"/>
          </p:cNvSpPr>
          <p:nvPr isPhoto="0" userDrawn="0">
            <p:ph type="sldNum" hasCustomPrompt="0"/>
          </p:nvPr>
        </p:nvSpPr>
        <p:spPr bwMode="auto">
          <a:xfrm>
            <a:off x="8610480" y="6356520"/>
            <a:ext cx="2742840" cy="364680"/>
          </a:xfrm>
          <a:prstGeom prst="rect">
            <a:avLst/>
          </a:prstGeom>
        </p:spPr>
        <p:txBody>
          <a:bodyPr anchor="ctr"/>
          <a:p>
            <a:pPr>
              <a:defRPr/>
            </a:pPr>
            <a:endParaRPr lang="en-IN" sz="2400" b="0" strike="noStrike" spc="-1">
              <a:latin typeface="Times New Roman"/>
            </a:endParaRPr>
          </a:p>
        </p:txBody>
      </p:sp>
      <p:sp>
        <p:nvSpPr>
          <p:cNvPr id="7" name="PlaceHolder 4"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p>
            <a:pPr>
              <a:defRPr/>
            </a:pPr>
            <a:r>
              <a:rPr lang="en-US" sz="1800" b="0" strike="noStrike" spc="-1">
                <a:solidFill>
                  <a:srgbClr val="000000"/>
                </a:solidFill>
                <a:latin typeface="Arial"/>
              </a:rPr>
              <a:t>Click to edit the title text format</a:t>
            </a:r>
            <a:endParaRPr lang="en-US" sz="1800" b="0" strike="noStrike" spc="-1">
              <a:solidFill>
                <a:srgbClr val="000000"/>
              </a:solidFill>
              <a:latin typeface="Arial"/>
            </a:endParaRPr>
          </a:p>
        </p:txBody>
      </p:sp>
      <p:sp>
        <p:nvSpPr>
          <p:cNvPr id="8" name="PlaceHolder 5" hidden="0"/>
          <p:cNvSpPr>
            <a:spLocks noGrp="1"/>
          </p:cNvSpPr>
          <p:nvPr isPhoto="0" userDrawn="0">
            <p:ph type="body" hasCustomPrompt="0"/>
          </p:nvPr>
        </p:nvSpPr>
        <p:spPr bwMode="auto">
          <a:xfrm>
            <a:off x="609480" y="1604520"/>
            <a:ext cx="10972440" cy="3977280"/>
          </a:xfrm>
          <a:prstGeom prst="rect">
            <a:avLst/>
          </a:prstGeom>
        </p:spPr>
        <p:txBody>
          <a:bodyPr lIns="0" tIns="0" rIns="0" bIns="0">
            <a:normAutofit/>
          </a:bodyPr>
          <a:p>
            <a:pPr marL="432000" indent="-324000">
              <a:spcBef>
                <a:spcPts val="1417"/>
              </a:spcBef>
              <a:buClr>
                <a:srgbClr val="000000"/>
              </a:buClr>
              <a:buSzPct val="45000"/>
              <a:buFont typeface="Wingdings"/>
              <a:buChar char=""/>
              <a:defRPr/>
            </a:pPr>
            <a:r>
              <a:rPr lang="en-US" sz="2800" b="0" strike="noStrike" spc="-1">
                <a:solidFill>
                  <a:srgbClr val="000000"/>
                </a:solidFill>
                <a:latin typeface="Arial"/>
              </a:rPr>
              <a:t>Click to edit the outline text format</a:t>
            </a:r>
            <a:endParaRPr lang="en-US" sz="2800" b="0" strike="noStrike" spc="-1">
              <a:solidFill>
                <a:srgbClr val="000000"/>
              </a:solidFill>
              <a:latin typeface="Arial"/>
            </a:endParaRPr>
          </a:p>
          <a:p>
            <a:pPr marL="864000" lvl="1" indent="-324000">
              <a:spcBef>
                <a:spcPts val="1134"/>
              </a:spcBef>
              <a:buClr>
                <a:srgbClr val="000000"/>
              </a:buClr>
              <a:buSzPct val="75000"/>
              <a:buFont typeface="Symbol"/>
              <a:buChar char=""/>
              <a:defRPr/>
            </a:pPr>
            <a:r>
              <a:rPr lang="en-US" sz="2000" b="0" strike="noStrike" spc="-1">
                <a:solidFill>
                  <a:srgbClr val="000000"/>
                </a:solidFill>
                <a:latin typeface="Arial"/>
              </a:rPr>
              <a:t>Second Outline Level</a:t>
            </a:r>
            <a:endParaRPr lang="en-US" sz="2000" b="0" strike="noStrike" spc="-1">
              <a:solidFill>
                <a:srgbClr val="000000"/>
              </a:solidFill>
              <a:latin typeface="Arial"/>
            </a:endParaRPr>
          </a:p>
          <a:p>
            <a:pPr marL="1296000" lvl="2" indent="-288000">
              <a:spcBef>
                <a:spcPts val="850"/>
              </a:spcBef>
              <a:buClr>
                <a:srgbClr val="000000"/>
              </a:buClr>
              <a:buSzPct val="45000"/>
              <a:buFont typeface="Wingdings"/>
              <a:buChar char=""/>
              <a:defRPr/>
            </a:pPr>
            <a:r>
              <a:rPr lang="en-US" sz="1800" b="0" strike="noStrike" spc="-1">
                <a:solidFill>
                  <a:srgbClr val="000000"/>
                </a:solidFill>
                <a:latin typeface="Arial"/>
              </a:rPr>
              <a:t>Third Outline Level</a:t>
            </a:r>
            <a:endParaRPr lang="en-US" sz="1800" b="0" strike="noStrike" spc="-1">
              <a:solidFill>
                <a:srgbClr val="000000"/>
              </a:solidFill>
              <a:latin typeface="Arial"/>
            </a:endParaRPr>
          </a:p>
          <a:p>
            <a:pPr marL="1728000" lvl="3" indent="-216000">
              <a:spcBef>
                <a:spcPts val="567"/>
              </a:spcBef>
              <a:buClr>
                <a:srgbClr val="000000"/>
              </a:buClr>
              <a:buSzPct val="75000"/>
              <a:buFont typeface="Symbol"/>
              <a:buChar char=""/>
              <a:defRPr/>
            </a:pPr>
            <a:r>
              <a:rPr lang="en-US" sz="1800" b="0" strike="noStrike" spc="-1">
                <a:solidFill>
                  <a:srgbClr val="000000"/>
                </a:solidFill>
                <a:latin typeface="Arial"/>
              </a:rPr>
              <a:t>Fourth Outline Level</a:t>
            </a:r>
            <a:endParaRPr lang="en-US" sz="1800" b="0" strike="noStrike" spc="-1">
              <a:solidFill>
                <a:srgbClr val="000000"/>
              </a:solidFill>
              <a:latin typeface="Arial"/>
            </a:endParaRPr>
          </a:p>
          <a:p>
            <a:pPr marL="2160000" lvl="4" indent="-216000">
              <a:spcBef>
                <a:spcPts val="283"/>
              </a:spcBef>
              <a:buClr>
                <a:srgbClr val="000000"/>
              </a:buClr>
              <a:buSzPct val="45000"/>
              <a:buFont typeface="Wingdings"/>
              <a:buChar char=""/>
              <a:defRPr/>
            </a:pPr>
            <a:r>
              <a:rPr lang="en-US" sz="2000" b="0" strike="noStrike" spc="-1">
                <a:solidFill>
                  <a:srgbClr val="000000"/>
                </a:solidFill>
                <a:latin typeface="Arial"/>
              </a:rPr>
              <a:t>Fifth Outline Level</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a:buChar char=""/>
              <a:defRPr/>
            </a:pPr>
            <a:r>
              <a:rPr lang="en-US" sz="2000" b="0" strike="noStrike" spc="-1">
                <a:solidFill>
                  <a:srgbClr val="000000"/>
                </a:solidFill>
                <a:latin typeface="Arial"/>
              </a:rPr>
              <a:t>Sixth Outline Level</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a:buChar char=""/>
              <a:defRPr/>
            </a:pPr>
            <a:r>
              <a:rPr lang="en-US" sz="2000" b="0" strike="noStrike" spc="-1">
                <a:solidFill>
                  <a:srgbClr val="000000"/>
                </a:solidFill>
                <a:latin typeface="Arial"/>
              </a:rPr>
              <a:t>Seventh Outline Level</a:t>
            </a:r>
            <a:endParaRPr lang="en-US" sz="2000" b="0" strike="noStrike" spc="-1">
              <a:solidFill>
                <a:srgbClr val="000000"/>
              </a:solidFill>
              <a:latin typeface="Arial"/>
            </a:endParaRPr>
          </a:p>
        </p:txBody>
      </p:sp>
    </p:spTree>
  </p:cSld>
  <p:clrMap accent1="accent1" accent2="accent2" accent3="accent3" accent4="accent4" accent5="accent5" accent6="accent6" bg1="lt1" bg2="lt2" folHlink="folHlink" hlink="hlink" tx1="dk1" tx2="dk2"/>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 Id="rId3" Type="http://schemas.openxmlformats.org/officeDocument/2006/relationships/image" Target="../media/image11.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3.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 Id="rId3" Type="http://schemas.openxmlformats.org/officeDocument/2006/relationships/image" Target="../media/image16.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github.com/krishnamurali1999/Food-Spoilage-Detection" TargetMode="Externa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7.jp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jpg"/><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 Id="rId6" Type="http://schemas.openxmlformats.org/officeDocument/2006/relationships/image" Target="../media/image5.jpg"/><Relationship Id="rId7" Type="http://schemas.openxmlformats.org/officeDocument/2006/relationships/image" Target="../media/image6.jpg"/><Relationship Id="rId8" Type="http://schemas.openxmlformats.org/officeDocument/2006/relationships/image" Target="../media/image7.jp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50000">
              <a:schemeClr val="tx1"/>
            </a:gs>
            <a:gs pos="100000">
              <a:srgbClr val="FFFFFF"/>
            </a:gs>
          </a:gsLst>
          <a:lin ang="135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1523880" y="8280"/>
            <a:ext cx="9142920" cy="2386440"/>
          </a:xfrm>
          <a:prstGeom prst="rect">
            <a:avLst/>
          </a:prstGeom>
          <a:noFill/>
          <a:ln>
            <a:noFill/>
          </a:ln>
        </p:spPr>
        <p:style>
          <a:lnRef idx="0"/>
          <a:fillRef idx="0"/>
          <a:effectRef idx="0"/>
          <a:fontRef idx="minor"/>
        </p:style>
        <p:txBody>
          <a:bodyPr lIns="90000" tIns="45000" rIns="90000" bIns="45000" anchor="b"/>
          <a:p>
            <a:pPr algn="ctr">
              <a:lnSpc>
                <a:spcPct val="90000"/>
              </a:lnSpc>
              <a:defRPr/>
            </a:pPr>
            <a:r>
              <a:rPr lang="en-IN" sz="3600" b="1" strike="noStrike" spc="-1">
                <a:solidFill>
                  <a:srgbClr val="FFFFFF"/>
                </a:solidFill>
                <a:latin typeface="Arial"/>
                <a:ea typeface="Arial"/>
              </a:rPr>
              <a:t>A PROJECT </a:t>
            </a:r>
            <a:br>
              <a:rPr/>
            </a:br>
            <a:r>
              <a:rPr lang="en-IN" sz="3600" b="1" strike="noStrike" spc="-1">
                <a:solidFill>
                  <a:srgbClr val="FFFFFF"/>
                </a:solidFill>
                <a:latin typeface="Arial"/>
                <a:ea typeface="Arial"/>
              </a:rPr>
              <a:t>ON</a:t>
            </a:r>
            <a:br>
              <a:rPr/>
            </a:br>
            <a:r>
              <a:rPr lang="en-IN" sz="4500" b="1" strike="noStrike" spc="-1">
                <a:solidFill>
                  <a:srgbClr val="FFFFFF"/>
                </a:solidFill>
                <a:latin typeface="Arial"/>
                <a:ea typeface="Arial"/>
              </a:rPr>
              <a:t>FOOD SPOILAGE DETECTION USING ARDUINO</a:t>
            </a:r>
            <a:endParaRPr lang="en-IN" sz="4500" b="0" strike="noStrike" spc="-1">
              <a:latin typeface="Arial"/>
            </a:endParaRPr>
          </a:p>
        </p:txBody>
      </p:sp>
      <p:sp>
        <p:nvSpPr>
          <p:cNvPr id="5" name="CustomShape 2" hidden="0"/>
          <p:cNvSpPr/>
          <p:nvPr isPhoto="0" userDrawn="0"/>
        </p:nvSpPr>
        <p:spPr bwMode="auto">
          <a:xfrm>
            <a:off x="5968440" y="3200400"/>
            <a:ext cx="253800" cy="547920"/>
          </a:xfrm>
          <a:prstGeom prst="rect">
            <a:avLst/>
          </a:prstGeom>
          <a:noFill/>
          <a:ln>
            <a:noFill/>
          </a:ln>
        </p:spPr>
        <p:style>
          <a:lnRef idx="0"/>
          <a:fillRef idx="0"/>
          <a:effectRef idx="0"/>
          <a:fontRef idx="minor"/>
        </p:style>
        <p:txBody>
          <a:bodyPr lIns="90000" tIns="45000" rIns="90000" bIns="45000"/>
          <a:p>
            <a:pPr>
              <a:lnSpc>
                <a:spcPct val="100000"/>
              </a:lnSpc>
              <a:defRPr/>
            </a:pPr>
            <a:endParaRPr lang="en-IN" sz="1800" b="0" strike="noStrike" spc="-1">
              <a:latin typeface="Arial"/>
            </a:endParaRPr>
          </a:p>
          <a:p>
            <a:pPr>
              <a:lnSpc>
                <a:spcPct val="100000"/>
              </a:lnSpc>
              <a:defRPr/>
            </a:pPr>
            <a:r>
              <a:rPr lang="en-IN" sz="1200" b="0" strike="noStrike" spc="-1">
                <a:solidFill>
                  <a:srgbClr val="000000"/>
                </a:solidFill>
                <a:latin typeface="Times New Roman"/>
                <a:ea typeface="Times New Roman"/>
              </a:rPr>
              <a:t> </a:t>
            </a:r>
            <a:endParaRPr lang="en-IN" sz="1200" b="0" strike="noStrike" spc="-1">
              <a:latin typeface="Arial"/>
            </a:endParaRPr>
          </a:p>
        </p:txBody>
      </p:sp>
      <p:sp>
        <p:nvSpPr>
          <p:cNvPr id="6" name="CustomShape 3" hidden="0"/>
          <p:cNvSpPr/>
          <p:nvPr isPhoto="0" userDrawn="0"/>
        </p:nvSpPr>
        <p:spPr bwMode="auto">
          <a:xfrm>
            <a:off x="5968440" y="3200400"/>
            <a:ext cx="253800" cy="547920"/>
          </a:xfrm>
          <a:prstGeom prst="rect">
            <a:avLst/>
          </a:prstGeom>
          <a:noFill/>
          <a:ln>
            <a:noFill/>
          </a:ln>
        </p:spPr>
        <p:style>
          <a:lnRef idx="0"/>
          <a:fillRef idx="0"/>
          <a:effectRef idx="0"/>
          <a:fontRef idx="minor"/>
        </p:style>
        <p:txBody>
          <a:bodyPr lIns="90000" tIns="45000" rIns="90000" bIns="45000"/>
          <a:p>
            <a:pPr>
              <a:lnSpc>
                <a:spcPct val="100000"/>
              </a:lnSpc>
              <a:defRPr/>
            </a:pPr>
            <a:endParaRPr lang="en-IN" sz="1800" b="0" strike="noStrike" spc="-1">
              <a:latin typeface="Arial"/>
            </a:endParaRPr>
          </a:p>
          <a:p>
            <a:pPr>
              <a:lnSpc>
                <a:spcPct val="100000"/>
              </a:lnSpc>
              <a:defRPr/>
            </a:pPr>
            <a:r>
              <a:rPr lang="en-IN" sz="1200" b="0" strike="noStrike" spc="-1">
                <a:solidFill>
                  <a:srgbClr val="000000"/>
                </a:solidFill>
                <a:latin typeface="Times New Roman"/>
                <a:ea typeface="Times New Roman"/>
              </a:rPr>
              <a:t> </a:t>
            </a:r>
            <a:endParaRPr lang="en-IN" sz="1200" b="0" strike="noStrike" spc="-1">
              <a:latin typeface="Arial"/>
            </a:endParaRPr>
          </a:p>
        </p:txBody>
      </p:sp>
      <p:sp>
        <p:nvSpPr>
          <p:cNvPr id="7" name="CustomShape 4" hidden="0"/>
          <p:cNvSpPr/>
          <p:nvPr isPhoto="0" userDrawn="0"/>
        </p:nvSpPr>
        <p:spPr bwMode="auto">
          <a:xfrm>
            <a:off x="318240" y="3374280"/>
            <a:ext cx="4089600" cy="3061440"/>
          </a:xfrm>
          <a:prstGeom prst="rect">
            <a:avLst/>
          </a:prstGeom>
          <a:noFill/>
          <a:ln>
            <a:noFill/>
          </a:ln>
        </p:spPr>
        <p:style>
          <a:lnRef idx="0"/>
          <a:fillRef idx="0"/>
          <a:effectRef idx="0"/>
          <a:fontRef idx="minor"/>
        </p:style>
        <p:txBody>
          <a:bodyPr lIns="90000" tIns="91440" rIns="90000" bIns="91440" anchor="ctr">
            <a:normAutofit/>
          </a:bodyPr>
          <a:p>
            <a:pPr>
              <a:lnSpc>
                <a:spcPct val="90000"/>
              </a:lnSpc>
              <a:defRPr/>
            </a:pPr>
            <a:endParaRPr lang="en-IN" sz="1800" b="0" strike="noStrike" spc="-1">
              <a:latin typeface="Arial"/>
            </a:endParaRPr>
          </a:p>
          <a:p>
            <a:pPr>
              <a:lnSpc>
                <a:spcPct val="90000"/>
              </a:lnSpc>
              <a:defRPr/>
            </a:pPr>
            <a:r>
              <a:rPr lang="en-IN" sz="2800" b="0" strike="noStrike" spc="-1">
                <a:solidFill>
                  <a:srgbClr val="FFFFFF"/>
                </a:solidFill>
                <a:latin typeface="Ubuntu Mono"/>
                <a:ea typeface="Ubuntu Mono"/>
              </a:rPr>
              <a:t>Guidance By</a:t>
            </a:r>
            <a:endParaRPr lang="en-IN" sz="2800" b="0" strike="noStrike" spc="-1">
              <a:latin typeface="Arial"/>
            </a:endParaRPr>
          </a:p>
          <a:p>
            <a:pPr>
              <a:lnSpc>
                <a:spcPct val="90000"/>
              </a:lnSpc>
              <a:defRPr/>
            </a:pPr>
            <a:r>
              <a:rPr lang="en-IN" sz="2800" b="0" strike="noStrike" spc="-1">
                <a:solidFill>
                  <a:srgbClr val="FFFFFF"/>
                </a:solidFill>
                <a:latin typeface="Ubuntu Mono"/>
                <a:ea typeface="Ubuntu Mono"/>
              </a:rPr>
              <a:t>Dr. K. Suresh</a:t>
            </a:r>
            <a:endParaRPr lang="en-IN" sz="2800" b="0" strike="noStrike" spc="-1">
              <a:latin typeface="Arial"/>
            </a:endParaRPr>
          </a:p>
          <a:p>
            <a:pPr>
              <a:lnSpc>
                <a:spcPct val="90000"/>
              </a:lnSpc>
              <a:defRPr/>
            </a:pPr>
            <a:r>
              <a:rPr lang="en-IN" sz="2800" b="0" strike="noStrike" spc="-1">
                <a:solidFill>
                  <a:srgbClr val="FFFFFF"/>
                </a:solidFill>
                <a:latin typeface="Ubuntu Mono"/>
                <a:ea typeface="Ubuntu Mono"/>
              </a:rPr>
              <a:t>M.Tech, PhD</a:t>
            </a:r>
            <a:endParaRPr lang="en-IN" sz="2800" b="0" strike="noStrike" spc="-1">
              <a:latin typeface="Arial"/>
            </a:endParaRPr>
          </a:p>
          <a:p>
            <a:pPr>
              <a:lnSpc>
                <a:spcPct val="90000"/>
              </a:lnSpc>
              <a:defRPr/>
            </a:pPr>
            <a:r>
              <a:rPr lang="en-IN" sz="2800" b="0" strike="noStrike" spc="-1">
                <a:solidFill>
                  <a:srgbClr val="FFFFFF"/>
                </a:solidFill>
                <a:latin typeface="Ubuntu Mono"/>
                <a:ea typeface="Ubuntu Mono"/>
              </a:rPr>
              <a:t>Associate Professor</a:t>
            </a:r>
            <a:endParaRPr lang="en-IN" sz="2800" b="0" strike="noStrike" spc="-1">
              <a:latin typeface="Arial"/>
            </a:endParaRPr>
          </a:p>
          <a:p>
            <a:pPr>
              <a:lnSpc>
                <a:spcPct val="90000"/>
              </a:lnSpc>
              <a:defRPr/>
            </a:pPr>
            <a:r>
              <a:rPr lang="en-IN" sz="2800" b="0" strike="noStrike" spc="-1">
                <a:solidFill>
                  <a:srgbClr val="FFFFFF"/>
                </a:solidFill>
                <a:latin typeface="Ubuntu Mono"/>
                <a:ea typeface="Ubuntu Mono"/>
              </a:rPr>
              <a:t>Department of CSE </a:t>
            </a:r>
            <a:endParaRPr lang="en-IN" sz="2800" b="0" strike="noStrike" spc="-1">
              <a:latin typeface="Arial"/>
            </a:endParaRPr>
          </a:p>
          <a:p>
            <a:pPr>
              <a:lnSpc>
                <a:spcPct val="90000"/>
              </a:lnSpc>
              <a:defRPr/>
            </a:pPr>
            <a:endParaRPr lang="en-IN" sz="2800" b="0" strike="noStrike" spc="-1">
              <a:latin typeface="Arial"/>
            </a:endParaRPr>
          </a:p>
        </p:txBody>
      </p:sp>
      <p:sp>
        <p:nvSpPr>
          <p:cNvPr id="8" name="CustomShape 5" hidden="0"/>
          <p:cNvSpPr/>
          <p:nvPr isPhoto="0" userDrawn="0"/>
        </p:nvSpPr>
        <p:spPr bwMode="auto">
          <a:xfrm>
            <a:off x="5361480" y="3766680"/>
            <a:ext cx="6617880" cy="2276640"/>
          </a:xfrm>
          <a:prstGeom prst="rect">
            <a:avLst/>
          </a:prstGeom>
          <a:noFill/>
          <a:ln>
            <a:noFill/>
          </a:ln>
        </p:spPr>
        <p:style>
          <a:lnRef idx="0"/>
          <a:fillRef idx="0"/>
          <a:effectRef idx="0"/>
          <a:fontRef idx="minor"/>
        </p:style>
        <p:txBody>
          <a:bodyPr lIns="90000" tIns="91440" rIns="90000" bIns="91440" anchor="ctr"/>
          <a:p>
            <a:pPr>
              <a:lnSpc>
                <a:spcPct val="90000"/>
              </a:lnSpc>
              <a:defRPr/>
            </a:pPr>
            <a:r>
              <a:rPr lang="en-IN" sz="2800" b="0" strike="noStrike" spc="-1">
                <a:solidFill>
                  <a:srgbClr val="FFFFFF"/>
                </a:solidFill>
                <a:latin typeface="Ubuntu Mono"/>
                <a:ea typeface="Ubuntu Mono"/>
              </a:rPr>
              <a:t>From</a:t>
            </a:r>
            <a:endParaRPr lang="en-IN" sz="2800" b="0" strike="noStrike" spc="-1">
              <a:latin typeface="Arial"/>
            </a:endParaRPr>
          </a:p>
          <a:p>
            <a:pPr>
              <a:lnSpc>
                <a:spcPct val="90000"/>
              </a:lnSpc>
              <a:defRPr/>
            </a:pPr>
            <a:r>
              <a:rPr lang="en-IN" sz="2800" b="0" strike="noStrike" spc="-1">
                <a:solidFill>
                  <a:srgbClr val="FFFFFF"/>
                </a:solidFill>
                <a:latin typeface="Ubuntu Mono"/>
                <a:ea typeface="Ubuntu Mono"/>
              </a:rPr>
              <a:t>N. Harisha</a:t>
            </a:r>
            <a:r>
              <a:rPr lang="en-IN" sz="2800" b="0" strike="noStrike" spc="-1">
                <a:solidFill>
                  <a:srgbClr val="FFFFFF"/>
                </a:solidFill>
                <a:latin typeface="Ubuntu Mono"/>
                <a:ea typeface="Ubuntu Mono"/>
              </a:rPr>
              <a:t>	</a:t>
            </a:r>
            <a:r>
              <a:rPr lang="en-IN" sz="2800" b="0" strike="noStrike" spc="-1">
                <a:solidFill>
                  <a:srgbClr val="FFFFFF"/>
                </a:solidFill>
                <a:latin typeface="Ubuntu Mono"/>
                <a:ea typeface="Ubuntu Mono"/>
              </a:rPr>
              <a:t>	</a:t>
            </a:r>
            <a:r>
              <a:rPr lang="en-IN" sz="2800" b="0" strike="noStrike" spc="-1">
                <a:solidFill>
                  <a:srgbClr val="FFFFFF"/>
                </a:solidFill>
                <a:latin typeface="Ubuntu Mono"/>
                <a:ea typeface="Ubuntu Mono"/>
              </a:rPr>
              <a:t>        </a:t>
            </a:r>
            <a:r>
              <a:rPr lang="en-IN" sz="2800" b="0" strike="noStrike" spc="-1">
                <a:solidFill>
                  <a:srgbClr val="FFFFFF"/>
                </a:solidFill>
                <a:latin typeface="Ubuntu Mono"/>
                <a:ea typeface="Ubuntu Mono"/>
              </a:rPr>
              <a:t>	</a:t>
            </a:r>
            <a:r>
              <a:rPr lang="en-IN" sz="2800" b="0" strike="noStrike" spc="-1">
                <a:solidFill>
                  <a:srgbClr val="FFFFFF"/>
                </a:solidFill>
                <a:latin typeface="Ubuntu Mono"/>
                <a:ea typeface="Ubuntu Mono"/>
              </a:rPr>
              <a:t>17121A05D7</a:t>
            </a:r>
            <a:endParaRPr lang="en-IN" sz="2800" b="0" strike="noStrike" spc="-1">
              <a:latin typeface="Arial"/>
            </a:endParaRPr>
          </a:p>
          <a:p>
            <a:pPr>
              <a:lnSpc>
                <a:spcPct val="90000"/>
              </a:lnSpc>
              <a:defRPr/>
            </a:pPr>
            <a:r>
              <a:rPr lang="en-IN" sz="2800" b="0" strike="noStrike" spc="-1">
                <a:solidFill>
                  <a:srgbClr val="FFFFFF"/>
                </a:solidFill>
                <a:latin typeface="Ubuntu Mono"/>
                <a:ea typeface="Ubuntu Mono"/>
              </a:rPr>
              <a:t>P. Krishna Murali</a:t>
            </a:r>
            <a:r>
              <a:rPr lang="en-IN" sz="2800" b="0" strike="noStrike" spc="-1">
                <a:solidFill>
                  <a:srgbClr val="FFFFFF"/>
                </a:solidFill>
                <a:latin typeface="Ubuntu Mono"/>
                <a:ea typeface="Ubuntu Mono"/>
              </a:rPr>
              <a:t>	</a:t>
            </a:r>
            <a:r>
              <a:rPr lang="en-IN" sz="2800" b="0" strike="noStrike" spc="-1">
                <a:solidFill>
                  <a:srgbClr val="FFFFFF"/>
                </a:solidFill>
                <a:latin typeface="Ubuntu Mono"/>
                <a:ea typeface="Ubuntu Mono"/>
              </a:rPr>
              <a:t> </a:t>
            </a:r>
            <a:r>
              <a:rPr lang="en-IN" sz="2800" b="0" strike="noStrike" spc="-1">
                <a:solidFill>
                  <a:srgbClr val="FFFFFF"/>
                </a:solidFill>
                <a:latin typeface="Ubuntu Mono"/>
                <a:ea typeface="Ubuntu Mono"/>
              </a:rPr>
              <a:t>	</a:t>
            </a:r>
            <a:r>
              <a:rPr lang="en-IN" sz="2800" b="0" strike="noStrike" spc="-1">
                <a:solidFill>
                  <a:srgbClr val="FFFFFF"/>
                </a:solidFill>
                <a:latin typeface="Ubuntu Mono"/>
                <a:ea typeface="Ubuntu Mono"/>
              </a:rPr>
              <a:t>17121A05G9</a:t>
            </a:r>
            <a:endParaRPr lang="en-IN" sz="2800" b="0" strike="noStrike" spc="-1">
              <a:latin typeface="Arial"/>
            </a:endParaRPr>
          </a:p>
          <a:p>
            <a:pPr>
              <a:lnSpc>
                <a:spcPct val="90000"/>
              </a:lnSpc>
              <a:defRPr/>
            </a:pPr>
            <a:r>
              <a:rPr lang="en-IN" sz="2800" b="0" strike="noStrike" spc="-1">
                <a:solidFill>
                  <a:srgbClr val="FFFFFF"/>
                </a:solidFill>
                <a:latin typeface="Ubuntu Mono"/>
                <a:ea typeface="Ubuntu Mono"/>
              </a:rPr>
              <a:t>R. Sanketh kumar</a:t>
            </a:r>
            <a:r>
              <a:rPr lang="en-IN" sz="2800" b="0" strike="noStrike" spc="-1">
                <a:solidFill>
                  <a:srgbClr val="FFFFFF"/>
                </a:solidFill>
                <a:latin typeface="Ubuntu Mono"/>
                <a:ea typeface="Ubuntu Mono"/>
              </a:rPr>
              <a:t>	</a:t>
            </a:r>
            <a:r>
              <a:rPr lang="en-IN" sz="2800" b="0" strike="noStrike" spc="-1">
                <a:solidFill>
                  <a:srgbClr val="FFFFFF"/>
                </a:solidFill>
                <a:latin typeface="Ubuntu Mono"/>
                <a:ea typeface="Ubuntu Mono"/>
              </a:rPr>
              <a:t>  </a:t>
            </a:r>
            <a:r>
              <a:rPr lang="en-IN" sz="2800" b="0" strike="noStrike" spc="-1">
                <a:solidFill>
                  <a:srgbClr val="FFFFFF"/>
                </a:solidFill>
                <a:latin typeface="Ubuntu Mono"/>
                <a:ea typeface="Ubuntu Mono"/>
              </a:rPr>
              <a:t>	</a:t>
            </a:r>
            <a:r>
              <a:rPr lang="en-IN" sz="2800" b="0" strike="noStrike" spc="-1">
                <a:solidFill>
                  <a:srgbClr val="FFFFFF"/>
                </a:solidFill>
                <a:latin typeface="Ubuntu Mono"/>
                <a:ea typeface="Ubuntu Mono"/>
              </a:rPr>
              <a:t>17121A05H5</a:t>
            </a:r>
            <a:endParaRPr lang="en-IN" sz="2800" b="0" strike="noStrike" spc="-1">
              <a:latin typeface="Arial"/>
            </a:endParaRPr>
          </a:p>
          <a:p>
            <a:pPr>
              <a:lnSpc>
                <a:spcPct val="90000"/>
              </a:lnSpc>
              <a:defRPr/>
            </a:pPr>
            <a:r>
              <a:rPr lang="en-IN" sz="2800" b="0" strike="noStrike" spc="-1">
                <a:solidFill>
                  <a:srgbClr val="FFFFFF"/>
                </a:solidFill>
                <a:latin typeface="Ubuntu Mono"/>
                <a:ea typeface="Ubuntu Mono"/>
              </a:rPr>
              <a:t>P. Yaswanth Reddy  </a:t>
            </a:r>
            <a:r>
              <a:rPr lang="en-IN" sz="2800" b="0" strike="noStrike" spc="-1">
                <a:solidFill>
                  <a:srgbClr val="FFFFFF"/>
                </a:solidFill>
                <a:latin typeface="Ubuntu Mono"/>
                <a:ea typeface="Ubuntu Mono"/>
              </a:rPr>
              <a:t>	</a:t>
            </a:r>
            <a:r>
              <a:rPr lang="en-IN" sz="2800" b="0" strike="noStrike" spc="-1">
                <a:solidFill>
                  <a:srgbClr val="FFFFFF"/>
                </a:solidFill>
                <a:latin typeface="Ubuntu Mono"/>
                <a:ea typeface="Ubuntu Mono"/>
              </a:rPr>
              <a:t>     17121A05G3</a:t>
            </a:r>
            <a:endParaRPr lang="en-IN" sz="2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bg1">
                <a:lumMod val="75000"/>
              </a:schemeClr>
            </a:gs>
            <a:gs pos="100000">
              <a:srgbClr val="FFFFFF"/>
            </a:gs>
          </a:gsLst>
          <a:lin ang="162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838080" y="365040"/>
            <a:ext cx="10514520" cy="1324440"/>
          </a:xfrm>
          <a:prstGeom prst="rect">
            <a:avLst/>
          </a:prstGeom>
          <a:noFill/>
          <a:ln>
            <a:noFill/>
          </a:ln>
        </p:spPr>
        <p:style>
          <a:lnRef idx="0"/>
          <a:fillRef idx="0"/>
          <a:effectRef idx="0"/>
          <a:fontRef idx="minor"/>
        </p:style>
        <p:txBody>
          <a:bodyPr lIns="90000" tIns="45000" rIns="90000" bIns="45000" anchor="ctr"/>
          <a:p>
            <a:pPr algn="ctr">
              <a:lnSpc>
                <a:spcPct val="90000"/>
              </a:lnSpc>
              <a:defRPr/>
            </a:pPr>
            <a:r>
              <a:rPr lang="en-IN" sz="3600" b="0" strike="noStrike" spc="-1">
                <a:solidFill>
                  <a:srgbClr val="000000"/>
                </a:solidFill>
                <a:latin typeface="Arial Black"/>
                <a:ea typeface="Arial Black"/>
              </a:rPr>
              <a:t>EXISTING SYSTEM</a:t>
            </a:r>
            <a:endParaRPr lang="en-IN" sz="3600" b="0" strike="noStrike" spc="-1">
              <a:latin typeface="Arial"/>
            </a:endParaRPr>
          </a:p>
        </p:txBody>
      </p:sp>
      <p:sp>
        <p:nvSpPr>
          <p:cNvPr id="5" name="CustomShape 2" hidden="0"/>
          <p:cNvSpPr/>
          <p:nvPr isPhoto="0" userDrawn="0"/>
        </p:nvSpPr>
        <p:spPr bwMode="auto">
          <a:xfrm>
            <a:off x="838080" y="1825560"/>
            <a:ext cx="10514520" cy="4350240"/>
          </a:xfrm>
          <a:prstGeom prst="rect">
            <a:avLst/>
          </a:prstGeom>
          <a:noFill/>
          <a:ln>
            <a:noFill/>
          </a:ln>
        </p:spPr>
        <p:style>
          <a:lnRef idx="0"/>
          <a:fillRef idx="0"/>
          <a:effectRef idx="0"/>
          <a:fontRef idx="minor"/>
        </p:style>
        <p:txBody>
          <a:bodyPr lIns="90000" tIns="45000" rIns="90000" bIns="45000"/>
          <a:p>
            <a:pPr marL="171360" indent="-170280" algn="just">
              <a:lnSpc>
                <a:spcPct val="90000"/>
              </a:lnSpc>
              <a:spcBef>
                <a:spcPts val="748"/>
              </a:spcBef>
              <a:buClr>
                <a:srgbClr val="000000"/>
              </a:buClr>
              <a:buFont typeface="Arial"/>
              <a:buChar char="•"/>
              <a:defRPr/>
            </a:pPr>
            <a:r>
              <a:rPr lang="en-IN" sz="2400" b="0" strike="noStrike" spc="-1">
                <a:solidFill>
                  <a:srgbClr val="000000"/>
                </a:solidFill>
                <a:latin typeface="Ubuntu"/>
                <a:ea typeface="Ubuntu"/>
              </a:rPr>
              <a:t>The block diagram of the design is as shown in Project design section. It  consists  of  power  supply  unit,  Arduino microcontroller,  Wi-Fi  modem,  Gas  sensor,  LDR, DTH11 sensor, LCD. </a:t>
            </a:r>
            <a:endParaRPr lang="en-IN" sz="2400" b="0" strike="noStrike" spc="-1">
              <a:latin typeface="Arial"/>
            </a:endParaRPr>
          </a:p>
          <a:p>
            <a:pPr marL="171360" indent="-170280" algn="just">
              <a:lnSpc>
                <a:spcPct val="90000"/>
              </a:lnSpc>
              <a:spcBef>
                <a:spcPts val="748"/>
              </a:spcBef>
              <a:buClr>
                <a:srgbClr val="000000"/>
              </a:buClr>
              <a:buFont typeface="Arial"/>
              <a:buChar char="•"/>
              <a:defRPr/>
            </a:pPr>
            <a:r>
              <a:rPr lang="en-IN" sz="2400" b="0" strike="noStrike" spc="-1">
                <a:solidFill>
                  <a:srgbClr val="000000"/>
                </a:solidFill>
                <a:latin typeface="Ubuntu"/>
                <a:ea typeface="Ubuntu"/>
              </a:rPr>
              <a:t>The sensor collects the alcohol content present in the air. If the alcohol content around the food is more compared to normal,then it is detected as anomaly and the LCD screen indicates that the food is spoiled.</a:t>
            </a:r>
            <a:endParaRPr lang="en-IN" sz="2400" b="0" strike="noStrike" spc="-1">
              <a:latin typeface="Arial"/>
            </a:endParaRPr>
          </a:p>
          <a:p>
            <a:pPr marL="171360" indent="-170280" algn="just">
              <a:lnSpc>
                <a:spcPct val="90000"/>
              </a:lnSpc>
              <a:spcBef>
                <a:spcPts val="748"/>
              </a:spcBef>
              <a:buClr>
                <a:srgbClr val="000000"/>
              </a:buClr>
              <a:buFont typeface="Arial"/>
              <a:buChar char="•"/>
              <a:defRPr/>
            </a:pPr>
            <a:r>
              <a:rPr lang="en-IN" sz="2400" b="0" strike="noStrike" spc="-1">
                <a:solidFill>
                  <a:srgbClr val="000000"/>
                </a:solidFill>
                <a:latin typeface="Ubuntu"/>
                <a:ea typeface="Ubuntu"/>
              </a:rPr>
              <a:t>The system is very limited and it is very easy to implement.</a:t>
            </a:r>
            <a:endParaRPr lang="en-IN" sz="2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bg1">
                <a:lumMod val="75000"/>
              </a:schemeClr>
            </a:gs>
            <a:gs pos="100000">
              <a:srgbClr val="FFFFFF"/>
            </a:gs>
          </a:gsLst>
          <a:lin ang="162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838080" y="365040"/>
            <a:ext cx="10514520" cy="1324440"/>
          </a:xfrm>
          <a:prstGeom prst="rect">
            <a:avLst/>
          </a:prstGeom>
          <a:noFill/>
          <a:ln>
            <a:noFill/>
          </a:ln>
        </p:spPr>
        <p:style>
          <a:lnRef idx="0"/>
          <a:fillRef idx="0"/>
          <a:effectRef idx="0"/>
          <a:fontRef idx="minor"/>
        </p:style>
        <p:txBody>
          <a:bodyPr lIns="90000" tIns="45000" rIns="90000" bIns="45000" anchor="ctr">
            <a:normAutofit/>
          </a:bodyPr>
          <a:p>
            <a:pPr algn="ctr">
              <a:lnSpc>
                <a:spcPct val="90000"/>
              </a:lnSpc>
              <a:defRPr/>
            </a:pPr>
            <a:r>
              <a:rPr lang="en-IN" sz="3600" b="0" strike="noStrike" spc="-1">
                <a:solidFill>
                  <a:srgbClr val="000000"/>
                </a:solidFill>
                <a:latin typeface="Arial Black"/>
                <a:ea typeface="Arial Black"/>
              </a:rPr>
              <a:t>SOFTWARE REQUIREMENT SPECIFICATION (SRS) DOCUMENT REPORT</a:t>
            </a:r>
            <a:endParaRPr lang="en-IN" sz="3600" b="0" strike="noStrike" spc="-1">
              <a:latin typeface="Arial"/>
            </a:endParaRPr>
          </a:p>
        </p:txBody>
      </p:sp>
      <p:sp>
        <p:nvSpPr>
          <p:cNvPr id="5" name="CustomShape 2" hidden="0"/>
          <p:cNvSpPr/>
          <p:nvPr isPhoto="0" userDrawn="0"/>
        </p:nvSpPr>
        <p:spPr bwMode="auto">
          <a:xfrm>
            <a:off x="838080" y="1825560"/>
            <a:ext cx="10825200" cy="4581720"/>
          </a:xfrm>
          <a:prstGeom prst="rect">
            <a:avLst/>
          </a:prstGeom>
          <a:noFill/>
          <a:ln>
            <a:noFill/>
          </a:ln>
        </p:spPr>
        <p:style>
          <a:lnRef idx="0"/>
          <a:fillRef idx="0"/>
          <a:effectRef idx="0"/>
          <a:fontRef idx="minor"/>
        </p:style>
        <p:txBody>
          <a:bodyPr lIns="90000" tIns="45000" rIns="90000" bIns="45000">
            <a:normAutofit/>
          </a:bodyPr>
          <a:p>
            <a:pPr>
              <a:lnSpc>
                <a:spcPct val="90000"/>
              </a:lnSpc>
              <a:spcBef>
                <a:spcPts val="748"/>
              </a:spcBef>
              <a:defRPr/>
            </a:pPr>
            <a:r>
              <a:rPr lang="en-IN" sz="2400" b="1" u="sng" strike="noStrike" spc="-1">
                <a:solidFill>
                  <a:srgbClr val="000000"/>
                </a:solidFill>
                <a:latin typeface="Ubuntu"/>
                <a:ea typeface="Ubuntu"/>
              </a:rPr>
              <a:t>1. PURPOSE:</a:t>
            </a:r>
            <a:endParaRPr lang="en-IN" sz="2400" b="0" strike="noStrike" spc="-1">
              <a:latin typeface="Arial"/>
            </a:endParaRPr>
          </a:p>
          <a:p>
            <a:pPr marL="171360" indent="-170280">
              <a:lnSpc>
                <a:spcPct val="90000"/>
              </a:lnSpc>
              <a:spcBef>
                <a:spcPts val="748"/>
              </a:spcBef>
              <a:buClr>
                <a:srgbClr val="000000"/>
              </a:buClr>
              <a:buFont typeface="Arial"/>
              <a:buChar char="•"/>
              <a:defRPr/>
            </a:pPr>
            <a:r>
              <a:rPr lang="en-IN" sz="2400" b="0" strike="noStrike" spc="-1">
                <a:solidFill>
                  <a:srgbClr val="000000"/>
                </a:solidFill>
                <a:latin typeface="Ubuntu"/>
                <a:ea typeface="Ubuntu"/>
              </a:rPr>
              <a:t>The purpose of this project is to provide the solution an efficient way to detect the spoiled food</a:t>
            </a:r>
            <a:endParaRPr lang="en-IN" sz="2400" b="0" strike="noStrike" spc="-1">
              <a:latin typeface="Arial"/>
            </a:endParaRPr>
          </a:p>
          <a:p>
            <a:pPr>
              <a:lnSpc>
                <a:spcPct val="90000"/>
              </a:lnSpc>
              <a:spcBef>
                <a:spcPts val="748"/>
              </a:spcBef>
              <a:defRPr/>
            </a:pPr>
            <a:endParaRPr lang="en-IN" sz="2400" b="0" strike="noStrike" spc="-1">
              <a:latin typeface="Arial"/>
            </a:endParaRPr>
          </a:p>
          <a:p>
            <a:pPr>
              <a:lnSpc>
                <a:spcPct val="90000"/>
              </a:lnSpc>
              <a:spcBef>
                <a:spcPts val="748"/>
              </a:spcBef>
              <a:defRPr/>
            </a:pPr>
            <a:r>
              <a:rPr lang="en-IN" sz="2400" b="1" u="sng" strike="noStrike" spc="-1">
                <a:solidFill>
                  <a:srgbClr val="000000"/>
                </a:solidFill>
                <a:latin typeface="Ubuntu"/>
                <a:ea typeface="Ubuntu"/>
              </a:rPr>
              <a:t>2. Software requirements:</a:t>
            </a:r>
            <a:endParaRPr lang="en-IN" sz="2400" b="0" strike="noStrike" spc="-1">
              <a:latin typeface="Arial"/>
            </a:endParaRPr>
          </a:p>
          <a:p>
            <a:pPr>
              <a:lnSpc>
                <a:spcPct val="90000"/>
              </a:lnSpc>
              <a:spcBef>
                <a:spcPts val="748"/>
              </a:spcBef>
              <a:defRPr/>
            </a:pPr>
            <a:r>
              <a:rPr lang="en-IN" sz="2400" b="1" u="sng" strike="noStrike" spc="-1">
                <a:solidFill>
                  <a:srgbClr val="000000"/>
                </a:solidFill>
                <a:latin typeface="Ubuntu"/>
                <a:ea typeface="Ubuntu"/>
              </a:rPr>
              <a:t>2.1 Arduino IDE:</a:t>
            </a:r>
            <a:endParaRPr lang="en-IN" sz="2400" b="0" strike="noStrike" spc="-1">
              <a:latin typeface="Arial"/>
            </a:endParaRPr>
          </a:p>
          <a:p>
            <a:pPr marL="171360" indent="-170280">
              <a:lnSpc>
                <a:spcPct val="90000"/>
              </a:lnSpc>
              <a:spcBef>
                <a:spcPts val="748"/>
              </a:spcBef>
              <a:buClr>
                <a:srgbClr val="000000"/>
              </a:buClr>
              <a:buFont typeface="Arial"/>
              <a:buChar char="•"/>
              <a:defRPr/>
            </a:pPr>
            <a:r>
              <a:rPr lang="en-IN" sz="2400" b="0" strike="noStrike" spc="-1">
                <a:solidFill>
                  <a:srgbClr val="000000"/>
                </a:solidFill>
                <a:latin typeface="Ubuntu"/>
                <a:ea typeface="Ubuntu"/>
              </a:rPr>
              <a:t>The software used is arduino IDE which is open-source. </a:t>
            </a:r>
            <a:endParaRPr lang="en-IN" sz="2400" b="0" strike="noStrike" spc="-1">
              <a:latin typeface="Arial"/>
            </a:endParaRPr>
          </a:p>
          <a:p>
            <a:pPr marL="171360" indent="-170280">
              <a:lnSpc>
                <a:spcPct val="90000"/>
              </a:lnSpc>
              <a:spcBef>
                <a:spcPts val="748"/>
              </a:spcBef>
              <a:buClr>
                <a:srgbClr val="000000"/>
              </a:buClr>
              <a:buFont typeface="Arial"/>
              <a:buChar char="•"/>
              <a:defRPr/>
            </a:pPr>
            <a:r>
              <a:rPr lang="en-IN" sz="2400" b="0" strike="noStrike" spc="-1">
                <a:solidFill>
                  <a:srgbClr val="000000"/>
                </a:solidFill>
                <a:latin typeface="Ubuntu"/>
                <a:ea typeface="Ubuntu"/>
              </a:rPr>
              <a:t>The software also verifies the code and uploads the code in arduino uno. </a:t>
            </a:r>
            <a:endParaRPr lang="en-IN" sz="2400" b="0" strike="noStrike" spc="-1">
              <a:latin typeface="Arial"/>
            </a:endParaRPr>
          </a:p>
          <a:p>
            <a:pPr marL="171360" indent="-170280">
              <a:lnSpc>
                <a:spcPct val="90000"/>
              </a:lnSpc>
              <a:spcBef>
                <a:spcPts val="748"/>
              </a:spcBef>
              <a:buClr>
                <a:srgbClr val="000000"/>
              </a:buClr>
              <a:buFont typeface="Arial"/>
              <a:buChar char="•"/>
              <a:defRPr/>
            </a:pPr>
            <a:r>
              <a:rPr lang="en-IN" sz="2400" b="0" strike="noStrike" spc="-1">
                <a:solidFill>
                  <a:srgbClr val="000000"/>
                </a:solidFill>
                <a:latin typeface="Ubuntu"/>
                <a:ea typeface="Ubuntu"/>
              </a:rPr>
              <a:t>The software has many inbuilt libraries which makes the developer easy to use and we have also used modules like “DHT-11”, “MQunifiedsensor”, etc...</a:t>
            </a:r>
            <a:endParaRPr lang="en-IN" sz="2400" b="0" strike="noStrike" spc="-1">
              <a:latin typeface="Arial"/>
            </a:endParaRPr>
          </a:p>
          <a:p>
            <a:pPr marL="171360" indent="-170280">
              <a:lnSpc>
                <a:spcPct val="90000"/>
              </a:lnSpc>
              <a:spcBef>
                <a:spcPts val="748"/>
              </a:spcBef>
              <a:buClr>
                <a:srgbClr val="000000"/>
              </a:buClr>
              <a:buFont typeface="Arial"/>
              <a:buChar char="•"/>
              <a:defRPr/>
            </a:pPr>
            <a:r>
              <a:rPr lang="en-IN" sz="2400" b="0" strike="noStrike" spc="-1">
                <a:solidFill>
                  <a:srgbClr val="000000"/>
                </a:solidFill>
                <a:latin typeface="Ubuntu"/>
                <a:ea typeface="Ubuntu"/>
              </a:rPr>
              <a:t>The main objective of software is to read, process the data and send the output.</a:t>
            </a:r>
            <a:endParaRPr lang="en-IN" sz="2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bg1">
                <a:lumMod val="75000"/>
              </a:schemeClr>
            </a:gs>
            <a:gs pos="100000">
              <a:srgbClr val="FFFFFF"/>
            </a:gs>
          </a:gsLst>
          <a:lin ang="54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888840" y="524880"/>
            <a:ext cx="10464120" cy="1731240"/>
          </a:xfrm>
          <a:prstGeom prst="rect">
            <a:avLst/>
          </a:prstGeom>
          <a:noFill/>
          <a:ln>
            <a:noFill/>
          </a:ln>
        </p:spPr>
        <p:style>
          <a:lnRef idx="0"/>
          <a:fillRef idx="0"/>
          <a:effectRef idx="0"/>
          <a:fontRef idx="minor"/>
        </p:style>
        <p:txBody>
          <a:bodyPr lIns="90000" tIns="45000" rIns="90000" bIns="45000"/>
          <a:p>
            <a:pPr>
              <a:lnSpc>
                <a:spcPct val="90000"/>
              </a:lnSpc>
              <a:spcBef>
                <a:spcPts val="748"/>
              </a:spcBef>
              <a:defRPr/>
            </a:pPr>
            <a:r>
              <a:rPr lang="en-IN" sz="2800" b="1" u="sng" strike="noStrike" spc="-1">
                <a:solidFill>
                  <a:srgbClr val="000000"/>
                </a:solidFill>
                <a:latin typeface="Arial"/>
                <a:ea typeface="Arial"/>
              </a:rPr>
              <a:t>2.2 Web browser for using FREEBOARD</a:t>
            </a:r>
            <a:r>
              <a:rPr lang="en-IN" sz="2400" b="0" strike="noStrike" spc="-1">
                <a:solidFill>
                  <a:srgbClr val="000000"/>
                </a:solidFill>
                <a:latin typeface="Arial"/>
                <a:ea typeface="Arial"/>
              </a:rPr>
              <a:t>:</a:t>
            </a:r>
            <a:endParaRPr lang="en-IN" sz="2400" b="0" strike="noStrike" spc="-1">
              <a:latin typeface="Arial"/>
            </a:endParaRPr>
          </a:p>
          <a:p>
            <a:pPr marL="171360" indent="-170280" algn="just">
              <a:lnSpc>
                <a:spcPct val="90000"/>
              </a:lnSpc>
              <a:spcBef>
                <a:spcPts val="748"/>
              </a:spcBef>
              <a:buClr>
                <a:srgbClr val="000000"/>
              </a:buClr>
              <a:buFont typeface="Arial"/>
              <a:buChar char="•"/>
              <a:defRPr/>
            </a:pPr>
            <a:r>
              <a:rPr lang="en-IN" sz="2400" b="0" strike="noStrike" spc="-1">
                <a:solidFill>
                  <a:srgbClr val="000000"/>
                </a:solidFill>
                <a:latin typeface="Ubuntu"/>
                <a:ea typeface="Ubuntu"/>
              </a:rPr>
              <a:t>This is the website which is used to view the  collected reading from the arduino. The WiFi module sends the data to the thinkspeak and the freeboard reads the value and aligns all the readings in a beautiful way.</a:t>
            </a:r>
            <a:endParaRPr lang="en-IN" sz="2400" b="0" strike="noStrike" spc="-1">
              <a:latin typeface="Arial"/>
            </a:endParaRPr>
          </a:p>
        </p:txBody>
      </p:sp>
      <p:sp>
        <p:nvSpPr>
          <p:cNvPr id="5" name="CustomShape 2" hidden="0"/>
          <p:cNvSpPr/>
          <p:nvPr isPhoto="0" userDrawn="0"/>
        </p:nvSpPr>
        <p:spPr bwMode="auto">
          <a:xfrm>
            <a:off x="864000" y="2099880"/>
            <a:ext cx="5694840" cy="4029480"/>
          </a:xfrm>
          <a:prstGeom prst="rect">
            <a:avLst/>
          </a:prstGeom>
          <a:noFill/>
          <a:ln>
            <a:noFill/>
          </a:ln>
        </p:spPr>
        <p:style>
          <a:lnRef idx="0"/>
          <a:fillRef idx="0"/>
          <a:effectRef idx="0"/>
          <a:fontRef idx="minor"/>
        </p:style>
        <p:txBody>
          <a:bodyPr lIns="90000" tIns="45000" rIns="90000" bIns="45000">
            <a:normAutofit/>
          </a:bodyPr>
          <a:p>
            <a:pPr marL="171360" indent="-170280" algn="just">
              <a:lnSpc>
                <a:spcPct val="90000"/>
              </a:lnSpc>
              <a:spcBef>
                <a:spcPts val="748"/>
              </a:spcBef>
              <a:buClr>
                <a:srgbClr val="000000"/>
              </a:buClr>
              <a:buFont typeface="Arial"/>
              <a:buChar char="•"/>
              <a:defRPr/>
            </a:pPr>
            <a:r>
              <a:rPr lang="en-IN" sz="2400" b="0" strike="noStrike" spc="-1">
                <a:solidFill>
                  <a:srgbClr val="000000"/>
                </a:solidFill>
                <a:latin typeface="Ubuntu"/>
                <a:ea typeface="Ubuntu"/>
              </a:rPr>
              <a:t>The main objective of freeboard is to align the values in an neat way  from which  the customer can easily view the reading.</a:t>
            </a:r>
            <a:endParaRPr lang="en-IN" sz="2400" b="0" strike="noStrike" spc="-1">
              <a:latin typeface="Arial"/>
            </a:endParaRPr>
          </a:p>
          <a:p>
            <a:pPr algn="just">
              <a:lnSpc>
                <a:spcPct val="90000"/>
              </a:lnSpc>
              <a:spcBef>
                <a:spcPts val="748"/>
              </a:spcBef>
              <a:defRPr/>
            </a:pPr>
            <a:endParaRPr lang="en-IN" sz="2400" b="0" strike="noStrike" spc="-1">
              <a:latin typeface="Arial"/>
            </a:endParaRPr>
          </a:p>
          <a:p>
            <a:pPr algn="just">
              <a:lnSpc>
                <a:spcPct val="90000"/>
              </a:lnSpc>
              <a:spcBef>
                <a:spcPts val="748"/>
              </a:spcBef>
              <a:defRPr/>
            </a:pPr>
            <a:r>
              <a:rPr lang="en-IN" sz="2600" b="1" u="sng" strike="noStrike" spc="-1">
                <a:solidFill>
                  <a:srgbClr val="000000"/>
                </a:solidFill>
                <a:latin typeface="Ubuntu"/>
                <a:ea typeface="Ubuntu"/>
              </a:rPr>
              <a:t>2.3 Operating system:</a:t>
            </a:r>
            <a:endParaRPr lang="en-IN" sz="2600" b="0" strike="noStrike" spc="-1">
              <a:latin typeface="Arial"/>
            </a:endParaRPr>
          </a:p>
          <a:p>
            <a:pPr marL="171360" indent="-170280" algn="just">
              <a:lnSpc>
                <a:spcPct val="90000"/>
              </a:lnSpc>
              <a:spcBef>
                <a:spcPts val="748"/>
              </a:spcBef>
              <a:buClr>
                <a:srgbClr val="000000"/>
              </a:buClr>
              <a:buFont typeface="Arial"/>
              <a:buChar char="•"/>
              <a:defRPr/>
            </a:pPr>
            <a:r>
              <a:rPr lang="en-IN" sz="2600" b="0" strike="noStrike" spc="-1">
                <a:solidFill>
                  <a:srgbClr val="000000"/>
                </a:solidFill>
                <a:latin typeface="Ubuntu"/>
                <a:ea typeface="Ubuntu"/>
              </a:rPr>
              <a:t>Mac os, linux or windows. </a:t>
            </a:r>
            <a:r>
              <a:rPr lang="en-IN" sz="2400" b="0" strike="noStrike" spc="-1">
                <a:solidFill>
                  <a:srgbClr val="000000"/>
                </a:solidFill>
                <a:latin typeface="Ubuntu"/>
                <a:ea typeface="Ubuntu"/>
              </a:rPr>
              <a:t>  </a:t>
            </a:r>
            <a:endParaRPr lang="en-IN" sz="2400" b="0" strike="noStrike" spc="-1">
              <a:latin typeface="Arial"/>
            </a:endParaRPr>
          </a:p>
        </p:txBody>
      </p:sp>
      <p:pic>
        <p:nvPicPr>
          <p:cNvPr id="6" name="" descr="" hidden="0"/>
          <p:cNvPicPr/>
          <p:nvPr isPhoto="0" userDrawn="0"/>
        </p:nvPicPr>
        <p:blipFill>
          <a:blip r:embed="rId2"/>
          <a:stretch/>
        </p:blipFill>
        <p:spPr bwMode="auto">
          <a:xfrm>
            <a:off x="6625440" y="2256480"/>
            <a:ext cx="5566320" cy="31309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bg1">
                <a:lumMod val="75000"/>
              </a:schemeClr>
            </a:gs>
            <a:gs pos="100000">
              <a:srgbClr val="FFFFFF"/>
            </a:gs>
          </a:gsLst>
          <a:lin ang="54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934920" y="524880"/>
            <a:ext cx="10418040" cy="5920200"/>
          </a:xfrm>
          <a:prstGeom prst="rect">
            <a:avLst/>
          </a:prstGeom>
          <a:noFill/>
          <a:ln>
            <a:noFill/>
          </a:ln>
        </p:spPr>
        <p:style>
          <a:lnRef idx="0"/>
          <a:fillRef idx="0"/>
          <a:effectRef idx="0"/>
          <a:fontRef idx="minor"/>
        </p:style>
        <p:txBody>
          <a:bodyPr lIns="90000" tIns="45000" rIns="90000" bIns="45000"/>
          <a:p>
            <a:pPr>
              <a:lnSpc>
                <a:spcPct val="90000"/>
              </a:lnSpc>
              <a:spcBef>
                <a:spcPts val="748"/>
              </a:spcBef>
              <a:defRPr/>
            </a:pPr>
            <a:r>
              <a:rPr lang="en-IN" sz="2800" b="1" u="sng" strike="noStrike" spc="-1">
                <a:solidFill>
                  <a:srgbClr val="000000"/>
                </a:solidFill>
                <a:latin typeface="Arial"/>
                <a:ea typeface="Arial"/>
              </a:rPr>
              <a:t>2.4 Web browser for using THINGSPEAK</a:t>
            </a:r>
            <a:r>
              <a:rPr lang="en-IN" sz="2400" b="0" strike="noStrike" spc="-1">
                <a:solidFill>
                  <a:srgbClr val="000000"/>
                </a:solidFill>
                <a:latin typeface="Arial"/>
                <a:ea typeface="Arial"/>
              </a:rPr>
              <a:t>:</a:t>
            </a:r>
            <a:endParaRPr lang="en-IN" sz="2400" b="0" strike="noStrike" spc="-1">
              <a:latin typeface="Arial"/>
            </a:endParaRPr>
          </a:p>
          <a:p>
            <a:pPr>
              <a:lnSpc>
                <a:spcPct val="100000"/>
              </a:lnSpc>
              <a:defRPr/>
            </a:pPr>
            <a:endParaRPr lang="en-IN" sz="2400" b="0" strike="noStrike" spc="-1">
              <a:latin typeface="Arial"/>
            </a:endParaRPr>
          </a:p>
          <a:p>
            <a:pPr marL="349920" indent="-349560" algn="just">
              <a:lnSpc>
                <a:spcPct val="90000"/>
              </a:lnSpc>
              <a:spcBef>
                <a:spcPts val="746"/>
              </a:spcBef>
              <a:buClr>
                <a:srgbClr val="000000"/>
              </a:buClr>
              <a:buFont typeface="Arial"/>
              <a:buChar char="•"/>
              <a:defRPr/>
            </a:pPr>
            <a:r>
              <a:rPr lang="en-IN" sz="2400" b="0" strike="noStrike" spc="-1">
                <a:solidFill>
                  <a:srgbClr val="000000"/>
                </a:solidFill>
                <a:latin typeface="Ubuntu"/>
                <a:ea typeface="Ubuntu"/>
              </a:rPr>
              <a:t>ThingSpeak is an IoT analytics platform service that allows you to aggregate, visualize and analyze live data streams in the cloud.</a:t>
            </a:r>
            <a:endParaRPr lang="en-IN" sz="2400" b="0" strike="noStrike" spc="-1">
              <a:latin typeface="Arial"/>
            </a:endParaRPr>
          </a:p>
          <a:p>
            <a:pPr marL="349920" indent="-349560" algn="just">
              <a:lnSpc>
                <a:spcPct val="90000"/>
              </a:lnSpc>
              <a:spcBef>
                <a:spcPts val="746"/>
              </a:spcBef>
              <a:buClr>
                <a:srgbClr val="000000"/>
              </a:buClr>
              <a:buFont typeface="Arial"/>
              <a:buChar char="•"/>
              <a:defRPr/>
            </a:pPr>
            <a:r>
              <a:rPr lang="en-IN" sz="2400" b="0" strike="noStrike" spc="-1">
                <a:solidFill>
                  <a:srgbClr val="000000"/>
                </a:solidFill>
                <a:latin typeface="Ubuntu"/>
                <a:ea typeface="Ubuntu"/>
              </a:rPr>
              <a:t>ThingSpeak provides instant visualizations of data posted by your devices to ThingSpeak. </a:t>
            </a:r>
            <a:endParaRPr lang="en-IN" sz="2400" b="0" strike="noStrike" spc="-1">
              <a:latin typeface="Arial"/>
            </a:endParaRPr>
          </a:p>
          <a:p>
            <a:pPr algn="just">
              <a:lnSpc>
                <a:spcPct val="90000"/>
              </a:lnSpc>
              <a:spcBef>
                <a:spcPts val="748"/>
              </a:spcBef>
              <a:defRPr/>
            </a:pPr>
            <a:endParaRPr lang="en-IN" sz="2400" b="0" strike="noStrike" spc="-1">
              <a:latin typeface="Arial"/>
            </a:endParaRPr>
          </a:p>
          <a:p>
            <a:pPr algn="just">
              <a:lnSpc>
                <a:spcPct val="90000"/>
              </a:lnSpc>
              <a:spcBef>
                <a:spcPts val="748"/>
              </a:spcBef>
              <a:defRPr/>
            </a:pPr>
            <a:r>
              <a:rPr lang="en-IN" sz="2400" b="1" u="sng" strike="noStrike" spc="-1">
                <a:solidFill>
                  <a:srgbClr val="000000"/>
                </a:solidFill>
                <a:latin typeface="Ubuntu"/>
                <a:ea typeface="Ubuntu"/>
              </a:rPr>
              <a:t>2.5 Web browser for using IFTTT:</a:t>
            </a:r>
            <a:endParaRPr lang="en-IN" sz="2400" b="0" strike="noStrike" spc="-1">
              <a:latin typeface="Arial"/>
            </a:endParaRPr>
          </a:p>
          <a:p>
            <a:pPr marL="349920" indent="-349560" algn="just">
              <a:lnSpc>
                <a:spcPct val="90000"/>
              </a:lnSpc>
              <a:spcBef>
                <a:spcPts val="746"/>
              </a:spcBef>
              <a:buClr>
                <a:srgbClr val="000000"/>
              </a:buClr>
              <a:buFont typeface="Arial"/>
              <a:buChar char="•"/>
              <a:defRPr/>
            </a:pPr>
            <a:r>
              <a:rPr lang="en-IN" sz="2400" b="0" strike="noStrike" spc="-1">
                <a:solidFill>
                  <a:srgbClr val="000000"/>
                </a:solidFill>
                <a:latin typeface="Ubuntu"/>
                <a:ea typeface="Ubuntu"/>
              </a:rPr>
              <a:t>IFTTT helps you connect all of your</a:t>
            </a:r>
            <a:endParaRPr lang="en-IN" sz="2400" b="0" strike="noStrike" spc="-1">
              <a:latin typeface="Arial"/>
            </a:endParaRPr>
          </a:p>
          <a:p>
            <a:pPr algn="just">
              <a:lnSpc>
                <a:spcPct val="90000"/>
              </a:lnSpc>
              <a:spcBef>
                <a:spcPts val="746"/>
              </a:spcBef>
              <a:defRPr/>
            </a:pPr>
            <a:r>
              <a:rPr lang="en-IN" sz="2400" b="0" strike="noStrike" spc="-1">
                <a:solidFill>
                  <a:srgbClr val="000000"/>
                </a:solidFill>
                <a:latin typeface="Ubuntu"/>
                <a:ea typeface="Ubuntu"/>
              </a:rPr>
              <a:t>different apps and devices.</a:t>
            </a:r>
            <a:endParaRPr lang="en-IN" sz="2400" b="0" strike="noStrike" spc="-1">
              <a:latin typeface="Arial"/>
            </a:endParaRPr>
          </a:p>
        </p:txBody>
      </p:sp>
      <p:pic>
        <p:nvPicPr>
          <p:cNvPr id="5" name="" descr="" hidden="0"/>
          <p:cNvPicPr/>
          <p:nvPr isPhoto="0" userDrawn="0"/>
        </p:nvPicPr>
        <p:blipFill>
          <a:blip r:embed="rId2"/>
          <a:stretch/>
        </p:blipFill>
        <p:spPr bwMode="auto">
          <a:xfrm>
            <a:off x="7584120" y="2624040"/>
            <a:ext cx="3494880" cy="2763720"/>
          </a:xfrm>
          <a:prstGeom prst="rect">
            <a:avLst/>
          </a:prstGeom>
          <a:ln>
            <a:noFill/>
          </a:ln>
        </p:spPr>
      </p:pic>
      <p:pic>
        <p:nvPicPr>
          <p:cNvPr id="6" name="" descr="" hidden="0"/>
          <p:cNvPicPr/>
          <p:nvPr isPhoto="0" userDrawn="0"/>
        </p:nvPicPr>
        <p:blipFill>
          <a:blip r:embed="rId3"/>
          <a:stretch/>
        </p:blipFill>
        <p:spPr bwMode="auto">
          <a:xfrm>
            <a:off x="1584000" y="4632840"/>
            <a:ext cx="3720240" cy="19771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bg1">
                <a:lumMod val="75000"/>
              </a:schemeClr>
            </a:gs>
            <a:gs pos="100000">
              <a:srgbClr val="FFFFFF"/>
            </a:gs>
          </a:gsLst>
          <a:lin ang="54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825120" y="549000"/>
            <a:ext cx="10527840" cy="5786280"/>
          </a:xfrm>
          <a:prstGeom prst="rect">
            <a:avLst/>
          </a:prstGeom>
          <a:noFill/>
          <a:ln>
            <a:noFill/>
          </a:ln>
        </p:spPr>
        <p:style>
          <a:lnRef idx="0"/>
          <a:fillRef idx="0"/>
          <a:effectRef idx="0"/>
          <a:fontRef idx="minor"/>
        </p:style>
        <p:txBody>
          <a:bodyPr lIns="90000" tIns="45000" rIns="90000" bIns="45000"/>
          <a:p>
            <a:pPr>
              <a:lnSpc>
                <a:spcPct val="100000"/>
              </a:lnSpc>
              <a:spcBef>
                <a:spcPts val="1417"/>
              </a:spcBef>
              <a:defRPr/>
            </a:pPr>
            <a:r>
              <a:rPr lang="en-IN" sz="2400" b="1" u="sng" strike="noStrike" spc="-1">
                <a:solidFill>
                  <a:srgbClr val="000000"/>
                </a:solidFill>
                <a:latin typeface="Arial"/>
                <a:ea typeface="Arial"/>
              </a:rPr>
              <a:t>3. Hardware Requirements:</a:t>
            </a:r>
            <a:endParaRPr lang="en-IN" sz="2400" b="0" strike="noStrike" spc="-1">
              <a:latin typeface="Arial"/>
            </a:endParaRPr>
          </a:p>
          <a:p>
            <a:pPr marL="349920" indent="-349200">
              <a:lnSpc>
                <a:spcPct val="100000"/>
              </a:lnSpc>
              <a:spcBef>
                <a:spcPts val="1417"/>
              </a:spcBef>
              <a:buClr>
                <a:srgbClr val="000000"/>
              </a:buClr>
              <a:buFont typeface="Arial"/>
              <a:buChar char="•"/>
              <a:defRPr/>
            </a:pPr>
            <a:r>
              <a:rPr lang="en-IN" sz="2400" b="0" strike="noStrike" spc="-1">
                <a:solidFill>
                  <a:srgbClr val="000000"/>
                </a:solidFill>
                <a:latin typeface="Ubuntu"/>
                <a:ea typeface="Ubuntu"/>
              </a:rPr>
              <a:t>System with i3 processor or higher</a:t>
            </a:r>
            <a:endParaRPr lang="en-IN" sz="2400" b="0" strike="noStrike" spc="-1">
              <a:latin typeface="Arial"/>
            </a:endParaRPr>
          </a:p>
          <a:p>
            <a:pPr marL="349920" indent="-349200">
              <a:lnSpc>
                <a:spcPct val="100000"/>
              </a:lnSpc>
              <a:spcBef>
                <a:spcPts val="1417"/>
              </a:spcBef>
              <a:buClr>
                <a:srgbClr val="000000"/>
              </a:buClr>
              <a:buFont typeface="Arial"/>
              <a:buChar char="•"/>
              <a:defRPr/>
            </a:pPr>
            <a:r>
              <a:rPr lang="en-IN" sz="2400" b="0" strike="noStrike" spc="-1">
                <a:solidFill>
                  <a:srgbClr val="000000"/>
                </a:solidFill>
                <a:latin typeface="Ubuntu"/>
                <a:ea typeface="Ubuntu"/>
              </a:rPr>
              <a:t>2gb of RAM or higher</a:t>
            </a:r>
            <a:endParaRPr lang="en-IN" sz="2400" b="0" strike="noStrike" spc="-1">
              <a:latin typeface="Arial"/>
            </a:endParaRPr>
          </a:p>
          <a:p>
            <a:pPr marL="349920" indent="-349200">
              <a:lnSpc>
                <a:spcPct val="100000"/>
              </a:lnSpc>
              <a:spcBef>
                <a:spcPts val="1417"/>
              </a:spcBef>
              <a:buClr>
                <a:srgbClr val="000000"/>
              </a:buClr>
              <a:buFont typeface="Arial"/>
              <a:buChar char="•"/>
              <a:defRPr/>
            </a:pPr>
            <a:r>
              <a:rPr lang="en-IN" sz="2400" b="0" strike="noStrike" spc="-1">
                <a:solidFill>
                  <a:srgbClr val="000000"/>
                </a:solidFill>
                <a:latin typeface="Ubuntu"/>
                <a:ea typeface="Ubuntu"/>
              </a:rPr>
              <a:t>1gb space in hard disk</a:t>
            </a:r>
            <a:endParaRPr lang="en-IN" sz="2400" b="0" strike="noStrike" spc="-1">
              <a:latin typeface="Arial"/>
            </a:endParaRPr>
          </a:p>
          <a:p>
            <a:pPr marL="349920" indent="-349200">
              <a:lnSpc>
                <a:spcPct val="100000"/>
              </a:lnSpc>
              <a:spcBef>
                <a:spcPts val="1417"/>
              </a:spcBef>
              <a:buClr>
                <a:srgbClr val="000000"/>
              </a:buClr>
              <a:buFont typeface="Arial"/>
              <a:buChar char="•"/>
              <a:defRPr/>
            </a:pPr>
            <a:r>
              <a:rPr lang="en-IN" sz="2400" b="0" strike="noStrike" spc="-1">
                <a:solidFill>
                  <a:srgbClr val="000000"/>
                </a:solidFill>
                <a:latin typeface="Ubuntu"/>
                <a:ea typeface="Ubuntu"/>
              </a:rPr>
              <a:t>Arduino Uno</a:t>
            </a:r>
            <a:endParaRPr lang="en-IN" sz="2400" b="0" strike="noStrike" spc="-1">
              <a:latin typeface="Arial"/>
            </a:endParaRPr>
          </a:p>
          <a:p>
            <a:pPr marL="349920" indent="-349200">
              <a:lnSpc>
                <a:spcPct val="100000"/>
              </a:lnSpc>
              <a:spcBef>
                <a:spcPts val="1417"/>
              </a:spcBef>
              <a:buClr>
                <a:srgbClr val="000000"/>
              </a:buClr>
              <a:buFont typeface="Arial"/>
              <a:buChar char="•"/>
              <a:defRPr/>
            </a:pPr>
            <a:r>
              <a:rPr lang="en-IN" sz="2400" b="0" strike="noStrike" spc="-1">
                <a:solidFill>
                  <a:srgbClr val="000000"/>
                </a:solidFill>
                <a:latin typeface="Ubuntu"/>
                <a:ea typeface="Ubuntu"/>
              </a:rPr>
              <a:t>Gas sensors  –  MQ-2, MQ-3, MQ-4, MQ-135</a:t>
            </a:r>
            <a:endParaRPr lang="en-IN" sz="2400" b="0" strike="noStrike" spc="-1">
              <a:latin typeface="Arial"/>
            </a:endParaRPr>
          </a:p>
          <a:p>
            <a:pPr marL="349920" indent="-349200">
              <a:lnSpc>
                <a:spcPct val="100000"/>
              </a:lnSpc>
              <a:spcBef>
                <a:spcPts val="1417"/>
              </a:spcBef>
              <a:buClr>
                <a:srgbClr val="000000"/>
              </a:buClr>
              <a:buFont typeface="Arial"/>
              <a:buChar char="•"/>
              <a:defRPr/>
            </a:pPr>
            <a:r>
              <a:rPr lang="en-IN" sz="2400" b="0" strike="noStrike" spc="-1">
                <a:solidFill>
                  <a:srgbClr val="000000"/>
                </a:solidFill>
                <a:latin typeface="Ubuntu"/>
                <a:ea typeface="Ubuntu"/>
              </a:rPr>
              <a:t>DTH11 sensor</a:t>
            </a:r>
            <a:endParaRPr lang="en-IN" sz="2400" b="0" strike="noStrike" spc="-1">
              <a:latin typeface="Arial"/>
            </a:endParaRPr>
          </a:p>
          <a:p>
            <a:pPr marL="349920" indent="-349200">
              <a:lnSpc>
                <a:spcPct val="100000"/>
              </a:lnSpc>
              <a:spcBef>
                <a:spcPts val="1417"/>
              </a:spcBef>
              <a:buClr>
                <a:srgbClr val="000000"/>
              </a:buClr>
              <a:buFont typeface="Arial"/>
              <a:buChar char="•"/>
              <a:defRPr/>
            </a:pPr>
            <a:r>
              <a:rPr lang="en-IN" sz="2400" b="0" strike="noStrike" spc="-1">
                <a:solidFill>
                  <a:srgbClr val="000000"/>
                </a:solidFill>
                <a:latin typeface="Ubuntu"/>
                <a:ea typeface="Ubuntu"/>
              </a:rPr>
              <a:t>nodemcu module</a:t>
            </a:r>
            <a:endParaRPr lang="en-IN" sz="2400" b="0" strike="noStrike" spc="-1">
              <a:latin typeface="Arial"/>
            </a:endParaRPr>
          </a:p>
          <a:p>
            <a:pPr marL="349920" indent="-349200">
              <a:lnSpc>
                <a:spcPct val="100000"/>
              </a:lnSpc>
              <a:spcBef>
                <a:spcPts val="1417"/>
              </a:spcBef>
              <a:buClr>
                <a:srgbClr val="000000"/>
              </a:buClr>
              <a:buFont typeface="Arial"/>
              <a:buChar char="•"/>
              <a:defRPr/>
            </a:pPr>
            <a:r>
              <a:rPr lang="en-IN" sz="2400" b="0" strike="noStrike" spc="-1">
                <a:solidFill>
                  <a:srgbClr val="000000"/>
                </a:solidFill>
                <a:latin typeface="Ubuntu"/>
                <a:ea typeface="Ubuntu"/>
              </a:rPr>
              <a:t>Light Dependent Resistor</a:t>
            </a:r>
            <a:r>
              <a:rPr lang="en-IN" sz="2400" b="0" strike="noStrike" spc="-1">
                <a:solidFill>
                  <a:srgbClr val="000000"/>
                </a:solidFill>
                <a:latin typeface="Arial"/>
                <a:ea typeface="Ubuntu"/>
              </a:rPr>
              <a:t> </a:t>
            </a:r>
            <a:endParaRPr lang="en-IN" sz="2400" b="0" strike="noStrike" spc="-1">
              <a:latin typeface="Arial"/>
            </a:endParaRPr>
          </a:p>
        </p:txBody>
      </p:sp>
      <p:sp>
        <p:nvSpPr>
          <p:cNvPr id="5" name="CustomShape 2" hidden="0"/>
          <p:cNvSpPr/>
          <p:nvPr isPhoto="0" userDrawn="0"/>
        </p:nvSpPr>
        <p:spPr bwMode="auto">
          <a:xfrm>
            <a:off x="872640" y="2737800"/>
            <a:ext cx="5686200" cy="3896640"/>
          </a:xfrm>
          <a:prstGeom prst="rect">
            <a:avLst/>
          </a:prstGeom>
          <a:noFill/>
          <a:ln>
            <a:noFill/>
          </a:ln>
        </p:spPr>
        <p:style>
          <a:lnRef idx="0"/>
          <a:fillRef idx="0"/>
          <a:effectRef idx="0"/>
          <a:fontRef idx="minor"/>
        </p:style>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bg1">
                <a:lumMod val="75000"/>
              </a:schemeClr>
            </a:gs>
            <a:gs pos="100000">
              <a:srgbClr val="FFFFFF"/>
            </a:gs>
          </a:gsLst>
          <a:lin ang="162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838080" y="365040"/>
            <a:ext cx="10514520" cy="1324440"/>
          </a:xfrm>
          <a:prstGeom prst="rect">
            <a:avLst/>
          </a:prstGeom>
          <a:noFill/>
          <a:ln>
            <a:noFill/>
          </a:ln>
        </p:spPr>
        <p:style>
          <a:lnRef idx="0"/>
          <a:fillRef idx="0"/>
          <a:effectRef idx="0"/>
          <a:fontRef idx="minor"/>
        </p:style>
        <p:txBody>
          <a:bodyPr lIns="90000" tIns="45000" rIns="90000" bIns="45000" anchor="ctr"/>
          <a:p>
            <a:pPr algn="ctr">
              <a:lnSpc>
                <a:spcPct val="90000"/>
              </a:lnSpc>
              <a:defRPr/>
            </a:pPr>
            <a:r>
              <a:rPr lang="en-IN" sz="3600" b="0" strike="noStrike" spc="-1">
                <a:solidFill>
                  <a:srgbClr val="000000"/>
                </a:solidFill>
                <a:latin typeface="Arial Black"/>
                <a:ea typeface="Arial Black"/>
              </a:rPr>
              <a:t>PROPOSED SYSTEM</a:t>
            </a:r>
            <a:endParaRPr lang="en-IN" sz="3600" b="0" strike="noStrike" spc="-1">
              <a:latin typeface="Arial"/>
            </a:endParaRPr>
          </a:p>
        </p:txBody>
      </p:sp>
      <p:sp>
        <p:nvSpPr>
          <p:cNvPr id="5" name="CustomShape 2" hidden="0"/>
          <p:cNvSpPr/>
          <p:nvPr isPhoto="0" userDrawn="0"/>
        </p:nvSpPr>
        <p:spPr bwMode="auto">
          <a:xfrm>
            <a:off x="838080" y="1825560"/>
            <a:ext cx="10514520" cy="4350240"/>
          </a:xfrm>
          <a:prstGeom prst="rect">
            <a:avLst/>
          </a:prstGeom>
          <a:noFill/>
          <a:ln>
            <a:noFill/>
          </a:ln>
        </p:spPr>
        <p:style>
          <a:lnRef idx="0"/>
          <a:fillRef idx="0"/>
          <a:effectRef idx="0"/>
          <a:fontRef idx="minor"/>
        </p:style>
        <p:txBody>
          <a:bodyPr lIns="90000" tIns="45000" rIns="90000" bIns="45000">
            <a:normAutofit/>
          </a:bodyPr>
          <a:p>
            <a:pPr marL="171360" indent="-170280" algn="just">
              <a:lnSpc>
                <a:spcPct val="90000"/>
              </a:lnSpc>
              <a:spcBef>
                <a:spcPts val="748"/>
              </a:spcBef>
              <a:buClr>
                <a:srgbClr val="000000"/>
              </a:buClr>
              <a:buFont typeface="Arial"/>
              <a:buChar char="•"/>
              <a:defRPr/>
            </a:pPr>
            <a:r>
              <a:rPr lang="en-IN" sz="2400" b="0" strike="noStrike" spc="-1">
                <a:solidFill>
                  <a:srgbClr val="000000"/>
                </a:solidFill>
                <a:latin typeface="Ubuntu"/>
                <a:ea typeface="Ubuntu"/>
              </a:rPr>
              <a:t>We have used the same existing system with little modifications. In order to detect all kinds of food spoilage, we are using a series of MQ sensors. In the existing system, they have used only MQ2 sensor which detects Methane, Butane, LPG, smoke. But, in the proposed system we are using MQ-3, MQ-4, MQ-135.</a:t>
            </a:r>
            <a:endParaRPr lang="en-IN" sz="2400" b="0" strike="noStrike" spc="-1">
              <a:latin typeface="Arial"/>
            </a:endParaRPr>
          </a:p>
          <a:p>
            <a:pPr marL="171360" indent="-170280" algn="just">
              <a:lnSpc>
                <a:spcPct val="90000"/>
              </a:lnSpc>
              <a:spcBef>
                <a:spcPts val="748"/>
              </a:spcBef>
              <a:buClr>
                <a:srgbClr val="000000"/>
              </a:buClr>
              <a:buFont typeface="Arial"/>
              <a:buChar char="•"/>
              <a:defRPr/>
            </a:pPr>
            <a:r>
              <a:rPr lang="en-IN" sz="2400" b="0" strike="noStrike" spc="-1">
                <a:solidFill>
                  <a:srgbClr val="000000"/>
                </a:solidFill>
                <a:latin typeface="Ubuntu"/>
                <a:ea typeface="Ubuntu"/>
              </a:rPr>
              <a:t>System also detects the air quality surrounded by the food using MQ-135 sensor. By this sensor, we can predict whether the food is spoiled or not and we can send an alert message saying that the food about to be spoiled. </a:t>
            </a:r>
            <a:endParaRPr lang="en-IN" sz="2400" b="0" strike="noStrike" spc="-1">
              <a:latin typeface="Arial"/>
            </a:endParaRPr>
          </a:p>
          <a:p>
            <a:pPr marL="171360" indent="-170280" algn="just">
              <a:lnSpc>
                <a:spcPct val="90000"/>
              </a:lnSpc>
              <a:spcBef>
                <a:spcPts val="748"/>
              </a:spcBef>
              <a:buClr>
                <a:srgbClr val="000000"/>
              </a:buClr>
              <a:buFont typeface="Arial"/>
              <a:buChar char="•"/>
              <a:defRPr/>
            </a:pPr>
            <a:r>
              <a:rPr lang="en-IN" sz="2400" b="0" strike="noStrike" spc="-1">
                <a:solidFill>
                  <a:srgbClr val="000000"/>
                </a:solidFill>
                <a:latin typeface="Ubuntu"/>
                <a:ea typeface="Ubuntu"/>
              </a:rPr>
              <a:t>System also sends email notification, and also updates the reading of the sensor on server so that the customer can see review anytime.</a:t>
            </a:r>
            <a:endParaRPr lang="en-IN" sz="2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bg1">
                <a:lumMod val="75000"/>
              </a:schemeClr>
            </a:gs>
            <a:gs pos="100000">
              <a:srgbClr val="FFFFFF"/>
            </a:gs>
          </a:gsLst>
          <a:lin ang="54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813240" y="306720"/>
            <a:ext cx="10811160" cy="2113920"/>
          </a:xfrm>
          <a:prstGeom prst="rect">
            <a:avLst/>
          </a:prstGeom>
          <a:noFill/>
          <a:ln>
            <a:noFill/>
          </a:ln>
        </p:spPr>
        <p:style>
          <a:lnRef idx="0"/>
          <a:fillRef idx="0"/>
          <a:effectRef idx="0"/>
          <a:fontRef idx="minor"/>
        </p:style>
        <p:txBody>
          <a:bodyPr lIns="90000" tIns="45000" rIns="90000" bIns="45000">
            <a:normAutofit/>
          </a:bodyPr>
          <a:p>
            <a:pPr marL="171360" indent="-170280">
              <a:lnSpc>
                <a:spcPct val="90000"/>
              </a:lnSpc>
              <a:spcBef>
                <a:spcPts val="748"/>
              </a:spcBef>
              <a:buClr>
                <a:srgbClr val="000000"/>
              </a:buClr>
              <a:buFont typeface="Arial"/>
              <a:buChar char="•"/>
              <a:defRPr/>
            </a:pPr>
            <a:r>
              <a:rPr lang="en-IN" sz="2400" b="0" strike="noStrike" spc="-1">
                <a:solidFill>
                  <a:srgbClr val="000000"/>
                </a:solidFill>
                <a:latin typeface="Ubuntu"/>
                <a:ea typeface="Ubuntu"/>
              </a:rPr>
              <a:t>LCD screen is also attached to view directly from the system.</a:t>
            </a:r>
            <a:endParaRPr lang="en-IN" sz="2400" b="0" strike="noStrike" spc="-1">
              <a:latin typeface="Arial"/>
            </a:endParaRPr>
          </a:p>
          <a:p>
            <a:pPr>
              <a:lnSpc>
                <a:spcPct val="90000"/>
              </a:lnSpc>
              <a:spcBef>
                <a:spcPts val="748"/>
              </a:spcBef>
              <a:defRPr/>
            </a:pPr>
            <a:r>
              <a:rPr lang="en-IN" sz="2400" b="1" u="sng" strike="noStrike" spc="-1">
                <a:solidFill>
                  <a:srgbClr val="000000"/>
                </a:solidFill>
                <a:latin typeface="Ubuntu"/>
                <a:ea typeface="Ubuntu"/>
              </a:rPr>
              <a:t>Optional:</a:t>
            </a:r>
            <a:endParaRPr lang="en-IN" sz="2400" b="0" strike="noStrike" spc="-1">
              <a:latin typeface="Arial"/>
            </a:endParaRPr>
          </a:p>
          <a:p>
            <a:pPr marL="171360" indent="-170280">
              <a:lnSpc>
                <a:spcPct val="90000"/>
              </a:lnSpc>
              <a:spcBef>
                <a:spcPts val="748"/>
              </a:spcBef>
              <a:buClr>
                <a:srgbClr val="000000"/>
              </a:buClr>
              <a:buFont typeface="Arial"/>
              <a:buChar char="•"/>
              <a:defRPr/>
            </a:pPr>
            <a:r>
              <a:rPr lang="en-IN" sz="2400" b="0" strike="noStrike" spc="-1">
                <a:solidFill>
                  <a:srgbClr val="000000"/>
                </a:solidFill>
                <a:latin typeface="Ubuntu"/>
                <a:ea typeface="Ubuntu"/>
              </a:rPr>
              <a:t>Adding GPS  tracker module to know the current location of a particular system if we are using two or more systems.</a:t>
            </a:r>
            <a:endParaRPr lang="en-IN" sz="2400" b="0" strike="noStrike" spc="-1">
              <a:latin typeface="Arial"/>
            </a:endParaRPr>
          </a:p>
          <a:p>
            <a:pPr marL="171360" indent="-170280">
              <a:lnSpc>
                <a:spcPct val="90000"/>
              </a:lnSpc>
              <a:spcBef>
                <a:spcPts val="748"/>
              </a:spcBef>
              <a:buClr>
                <a:srgbClr val="000000"/>
              </a:buClr>
              <a:buFont typeface="Arial"/>
              <a:buChar char="•"/>
              <a:defRPr/>
            </a:pPr>
            <a:r>
              <a:rPr lang="en-IN" sz="2400" b="0" strike="noStrike" spc="-1">
                <a:solidFill>
                  <a:srgbClr val="000000"/>
                </a:solidFill>
                <a:latin typeface="Ubuntu"/>
                <a:ea typeface="Ubuntu"/>
              </a:rPr>
              <a:t>When the food is spoiled, the system sends a photo of the spoiled food</a:t>
            </a:r>
            <a:endParaRPr lang="en-IN" sz="2400" b="0" strike="noStrike" spc="-1">
              <a:latin typeface="Arial"/>
            </a:endParaRPr>
          </a:p>
          <a:p>
            <a:pPr>
              <a:lnSpc>
                <a:spcPct val="90000"/>
              </a:lnSpc>
              <a:spcBef>
                <a:spcPts val="748"/>
              </a:spcBef>
              <a:defRPr/>
            </a:pPr>
            <a:r>
              <a:rPr lang="en-IN" sz="2400" b="0" strike="noStrike" spc="-1">
                <a:solidFill>
                  <a:srgbClr val="000000"/>
                </a:solidFill>
                <a:latin typeface="Ubuntu"/>
                <a:ea typeface="Ubuntu"/>
              </a:rPr>
              <a:t>	</a:t>
            </a:r>
            <a:endParaRPr lang="en-IN" sz="2400" b="0" strike="noStrike" spc="-1">
              <a:latin typeface="Arial"/>
            </a:endParaRPr>
          </a:p>
        </p:txBody>
      </p:sp>
      <p:graphicFrame>
        <p:nvGraphicFramePr>
          <p:cNvPr id="5" name="Table 2" hidden="0"/>
          <p:cNvGraphicFramePr>
            <a:graphicFrameLocks xmlns:a="http://schemas.openxmlformats.org/drawingml/2006/main"/>
          </p:cNvGraphicFramePr>
          <p:nvPr isPhoto="0" userDrawn="0"/>
        </p:nvGraphicFramePr>
        <p:xfrm>
          <a:off x="1689120" y="2349000"/>
          <a:ext cx="9037080" cy="3215160"/>
        </p:xfrm>
        <a:graphic>
          <a:graphicData uri="http://schemas.openxmlformats.org/drawingml/2006/table">
            <a:tbl>
              <a:tblPr firstRow="0" firstCol="0" lastRow="0" lastCol="0" bandRow="0" bandCol="0"/>
              <a:tblGrid>
                <a:gridCol w="3162600"/>
                <a:gridCol w="5874840"/>
              </a:tblGrid>
              <a:tr h="460800">
                <a:tc>
                  <a:txBody>
                    <a:bodyPr/>
                    <a:p>
                      <a:pPr algn="ctr">
                        <a:lnSpc>
                          <a:spcPct val="100000"/>
                        </a:lnSpc>
                        <a:defRPr/>
                      </a:pPr>
                      <a:r>
                        <a:rPr lang="en-IN" sz="2600" b="1" strike="noStrike" spc="-1">
                          <a:solidFill>
                            <a:srgbClr val="FFFFFF"/>
                          </a:solidFill>
                          <a:latin typeface="Arial"/>
                          <a:ea typeface="Arial"/>
                        </a:rPr>
                        <a:t>SENSORS</a:t>
                      </a:r>
                      <a:endParaRPr lang="en-IN" sz="2600" b="0" strike="noStrike" spc="-1">
                        <a:latin typeface="Arial"/>
                      </a:endParaRPr>
                    </a:p>
                  </a:txBody>
                  <a:tcPr marL="91440" marR="91440">
                    <a:lnL w="12240" algn="ctr">
                      <a:solidFill>
                        <a:srgbClr val="FFFFFF"/>
                      </a:solidFill>
                    </a:lnL>
                    <a:lnR w="12240" algn="ctr">
                      <a:solidFill>
                        <a:srgbClr val="FFFFFF"/>
                      </a:solidFill>
                    </a:lnR>
                    <a:lnT w="12240" algn="ctr">
                      <a:solidFill>
                        <a:srgbClr val="FFFFFF"/>
                      </a:solidFill>
                    </a:lnT>
                    <a:lnB w="38160" algn="ctr">
                      <a:solidFill>
                        <a:srgbClr val="FFFFFF"/>
                      </a:solidFill>
                    </a:lnB>
                    <a:solidFill>
                      <a:srgbClr val="5B9BD5"/>
                    </a:solidFill>
                  </a:tcPr>
                </a:tc>
                <a:tc>
                  <a:txBody>
                    <a:bodyPr/>
                    <a:p>
                      <a:pPr algn="ctr">
                        <a:lnSpc>
                          <a:spcPct val="100000"/>
                        </a:lnSpc>
                        <a:defRPr/>
                      </a:pPr>
                      <a:r>
                        <a:rPr lang="en-IN" sz="2600" b="1" strike="noStrike" spc="-1">
                          <a:solidFill>
                            <a:srgbClr val="FFFFFF"/>
                          </a:solidFill>
                          <a:latin typeface="Arial"/>
                          <a:ea typeface="Arial"/>
                        </a:rPr>
                        <a:t>DESCRIPTION</a:t>
                      </a:r>
                      <a:endParaRPr lang="en-IN" sz="2600" b="0" strike="noStrike" spc="-1">
                        <a:latin typeface="Arial"/>
                      </a:endParaRPr>
                    </a:p>
                  </a:txBody>
                  <a:tcPr marL="91440" marR="91440">
                    <a:lnL w="12240" algn="ctr">
                      <a:solidFill>
                        <a:srgbClr val="FFFFFF"/>
                      </a:solidFill>
                    </a:lnL>
                    <a:lnR w="12240" algn="ctr">
                      <a:solidFill>
                        <a:srgbClr val="FFFFFF"/>
                      </a:solidFill>
                    </a:lnR>
                    <a:lnT w="12240" algn="ctr">
                      <a:solidFill>
                        <a:srgbClr val="FFFFFF"/>
                      </a:solidFill>
                    </a:lnT>
                    <a:lnB w="38160" algn="ctr">
                      <a:solidFill>
                        <a:srgbClr val="FFFFFF"/>
                      </a:solidFill>
                    </a:lnB>
                    <a:solidFill>
                      <a:srgbClr val="5B9BD5"/>
                    </a:solidFill>
                  </a:tcPr>
                </a:tc>
              </a:tr>
              <a:tr h="661680">
                <a:tc>
                  <a:txBody>
                    <a:bodyPr/>
                    <a:p>
                      <a:pPr algn="ctr">
                        <a:lnSpc>
                          <a:spcPct val="100000"/>
                        </a:lnSpc>
                        <a:defRPr/>
                      </a:pPr>
                      <a:r>
                        <a:rPr lang="en-IN" sz="2200" b="0" strike="noStrike" spc="-1">
                          <a:solidFill>
                            <a:srgbClr val="000000"/>
                          </a:solidFill>
                          <a:latin typeface="Ubuntu"/>
                          <a:ea typeface="Ubuntu"/>
                        </a:rPr>
                        <a:t>MQ-2</a:t>
                      </a:r>
                      <a:endParaRPr lang="en-IN" sz="2200" b="0" strike="noStrike" spc="-1">
                        <a:latin typeface="Arial"/>
                      </a:endParaRPr>
                    </a:p>
                  </a:txBody>
                  <a:tcPr marL="91440" marR="91440">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D1DEEF"/>
                    </a:solidFill>
                  </a:tcPr>
                </a:tc>
                <a:tc>
                  <a:txBody>
                    <a:bodyPr/>
                    <a:p>
                      <a:pPr>
                        <a:lnSpc>
                          <a:spcPct val="100000"/>
                        </a:lnSpc>
                        <a:defRPr/>
                      </a:pPr>
                      <a:endParaRPr lang="en-IN" sz="1800" b="0" strike="noStrike" spc="-1">
                        <a:latin typeface="Arial"/>
                      </a:endParaRPr>
                    </a:p>
                    <a:p>
                      <a:pPr algn="ctr">
                        <a:lnSpc>
                          <a:spcPct val="100000"/>
                        </a:lnSpc>
                        <a:defRPr/>
                      </a:pPr>
                      <a:r>
                        <a:rPr lang="en-IN" sz="2200" b="0" strike="noStrike" spc="-1">
                          <a:solidFill>
                            <a:srgbClr val="000000"/>
                          </a:solidFill>
                          <a:latin typeface="Ubuntu"/>
                          <a:ea typeface="Ubuntu"/>
                        </a:rPr>
                        <a:t>Methane, Butane, LPG, smoke</a:t>
                      </a:r>
                      <a:endParaRPr lang="en-IN" sz="2200" b="0" strike="noStrike" spc="-1">
                        <a:latin typeface="Arial"/>
                      </a:endParaRPr>
                    </a:p>
                  </a:txBody>
                  <a:tcPr marL="91440" marR="91440">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D1DEEF"/>
                    </a:solidFill>
                  </a:tcPr>
                </a:tc>
              </a:tr>
              <a:tr h="697680">
                <a:tc>
                  <a:txBody>
                    <a:bodyPr/>
                    <a:p>
                      <a:pPr algn="ctr">
                        <a:lnSpc>
                          <a:spcPct val="100000"/>
                        </a:lnSpc>
                        <a:defRPr/>
                      </a:pPr>
                      <a:r>
                        <a:rPr lang="en-IN" sz="2200" b="0" strike="noStrike" spc="-1">
                          <a:solidFill>
                            <a:srgbClr val="000000"/>
                          </a:solidFill>
                          <a:latin typeface="Ubuntu"/>
                          <a:ea typeface="Ubuntu"/>
                        </a:rPr>
                        <a:t>MQ-3</a:t>
                      </a:r>
                      <a:endParaRPr lang="en-IN" sz="2200" b="0" strike="noStrike" spc="-1">
                        <a:latin typeface="Arial"/>
                      </a:endParaRPr>
                    </a:p>
                  </a:txBody>
                  <a:tcPr marL="91440" marR="91440">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E9EFF7"/>
                    </a:solidFill>
                  </a:tcPr>
                </a:tc>
                <a:tc>
                  <a:txBody>
                    <a:bodyPr/>
                    <a:p>
                      <a:pPr algn="ctr">
                        <a:lnSpc>
                          <a:spcPct val="100000"/>
                        </a:lnSpc>
                        <a:defRPr/>
                      </a:pPr>
                      <a:endParaRPr lang="en-IN" sz="1800" b="0" strike="noStrike" spc="-1">
                        <a:latin typeface="Arial"/>
                      </a:endParaRPr>
                    </a:p>
                    <a:p>
                      <a:pPr algn="ctr">
                        <a:lnSpc>
                          <a:spcPct val="100000"/>
                        </a:lnSpc>
                        <a:defRPr/>
                      </a:pPr>
                      <a:r>
                        <a:rPr lang="en-IN" sz="2200" b="0" strike="noStrike" spc="-1">
                          <a:solidFill>
                            <a:srgbClr val="000000"/>
                          </a:solidFill>
                          <a:latin typeface="Ubuntu"/>
                          <a:ea typeface="Ubuntu"/>
                        </a:rPr>
                        <a:t>Alcohol, Ethanol, smoke</a:t>
                      </a:r>
                      <a:endParaRPr lang="en-IN" sz="2200" b="0" strike="noStrike" spc="-1">
                        <a:latin typeface="Arial"/>
                      </a:endParaRPr>
                    </a:p>
                  </a:txBody>
                  <a:tcPr marL="91440" marR="91440">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E9EFF7"/>
                    </a:solidFill>
                  </a:tcPr>
                </a:tc>
              </a:tr>
              <a:tr h="697680">
                <a:tc>
                  <a:txBody>
                    <a:bodyPr/>
                    <a:p>
                      <a:pPr algn="ctr">
                        <a:lnSpc>
                          <a:spcPct val="100000"/>
                        </a:lnSpc>
                        <a:defRPr/>
                      </a:pPr>
                      <a:r>
                        <a:rPr lang="en-IN" sz="2200" b="0" strike="noStrike" spc="-1">
                          <a:solidFill>
                            <a:srgbClr val="000000"/>
                          </a:solidFill>
                          <a:latin typeface="Ubuntu"/>
                          <a:ea typeface="Ubuntu"/>
                        </a:rPr>
                        <a:t>MQ-4</a:t>
                      </a:r>
                      <a:endParaRPr lang="en-IN" sz="2200" b="0" strike="noStrike" spc="-1">
                        <a:latin typeface="Arial"/>
                      </a:endParaRPr>
                    </a:p>
                  </a:txBody>
                  <a:tcPr marL="91440" marR="91440">
                    <a:lnL w="12240" algn="ctr">
                      <a:solidFill>
                        <a:srgbClr val="FFFFFF"/>
                      </a:solidFill>
                    </a:lnL>
                    <a:lnR w="12240" algn="ctr">
                      <a:solidFill>
                        <a:srgbClr val="FFFFFF"/>
                      </a:solidFill>
                      <a:round/>
                    </a:lnR>
                    <a:lnT w="12240" algn="ctr">
                      <a:solidFill>
                        <a:srgbClr val="FFFFFF"/>
                      </a:solidFill>
                    </a:lnT>
                    <a:lnB w="12240" algn="ctr">
                      <a:solidFill>
                        <a:srgbClr val="FFFFFF"/>
                      </a:solidFill>
                    </a:lnB>
                    <a:solidFill>
                      <a:srgbClr val="D1DEEF"/>
                    </a:solidFill>
                  </a:tcPr>
                </a:tc>
                <a:tc>
                  <a:txBody>
                    <a:bodyPr/>
                    <a:p>
                      <a:pPr algn="ctr">
                        <a:lnSpc>
                          <a:spcPct val="100000"/>
                        </a:lnSpc>
                        <a:defRPr/>
                      </a:pPr>
                      <a:endParaRPr lang="en-IN" sz="1800" b="0" strike="noStrike" spc="-1">
                        <a:latin typeface="Arial"/>
                      </a:endParaRPr>
                    </a:p>
                    <a:p>
                      <a:pPr algn="ctr">
                        <a:lnSpc>
                          <a:spcPct val="100000"/>
                        </a:lnSpc>
                        <a:defRPr/>
                      </a:pPr>
                      <a:r>
                        <a:rPr lang="en-IN" sz="2200" b="0" strike="noStrike" spc="-1">
                          <a:solidFill>
                            <a:srgbClr val="000000"/>
                          </a:solidFill>
                          <a:latin typeface="Ubuntu"/>
                          <a:ea typeface="Ubuntu"/>
                        </a:rPr>
                        <a:t>Methane, CNG Gas</a:t>
                      </a:r>
                      <a:endParaRPr lang="en-IN" sz="2200" b="0" strike="noStrike" spc="-1">
                        <a:latin typeface="Arial"/>
                      </a:endParaRPr>
                    </a:p>
                  </a:txBody>
                  <a:tcPr marL="91440" marR="91440">
                    <a:lnL w="12240" algn="ctr">
                      <a:solidFill>
                        <a:srgbClr val="FFFFFF"/>
                      </a:solidFill>
                    </a:lnL>
                    <a:lnR w="12240" algn="ctr">
                      <a:solidFill>
                        <a:srgbClr val="FFFFFF"/>
                      </a:solidFill>
                    </a:lnR>
                    <a:lnT w="12240" algn="ctr">
                      <a:solidFill>
                        <a:srgbClr val="FFFFFF"/>
                      </a:solidFill>
                      <a:round/>
                    </a:lnT>
                    <a:lnB w="12240" algn="ctr">
                      <a:solidFill>
                        <a:srgbClr val="FFFFFF"/>
                      </a:solidFill>
                    </a:lnB>
                    <a:solidFill>
                      <a:srgbClr val="D1DEEF"/>
                    </a:solidFill>
                  </a:tcPr>
                </a:tc>
              </a:tr>
              <a:tr h="697680">
                <a:tc>
                  <a:txBody>
                    <a:bodyPr/>
                    <a:p>
                      <a:pPr algn="ctr">
                        <a:lnSpc>
                          <a:spcPct val="100000"/>
                        </a:lnSpc>
                        <a:defRPr/>
                      </a:pPr>
                      <a:r>
                        <a:rPr lang="en-IN" sz="2200" b="0" strike="noStrike" spc="-1">
                          <a:solidFill>
                            <a:srgbClr val="000000"/>
                          </a:solidFill>
                          <a:latin typeface="Ubuntu"/>
                          <a:ea typeface="Ubuntu"/>
                        </a:rPr>
                        <a:t>MQ-135</a:t>
                      </a:r>
                      <a:endParaRPr lang="en-IN" sz="2200" b="0" strike="noStrike" spc="-1">
                        <a:latin typeface="Arial"/>
                      </a:endParaRPr>
                    </a:p>
                  </a:txBody>
                  <a:tcPr marL="91440" marR="91440">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E9EFF7"/>
                    </a:solidFill>
                  </a:tcPr>
                </a:tc>
                <a:tc>
                  <a:txBody>
                    <a:bodyPr/>
                    <a:p>
                      <a:pPr algn="ctr">
                        <a:lnSpc>
                          <a:spcPct val="100000"/>
                        </a:lnSpc>
                        <a:defRPr/>
                      </a:pPr>
                      <a:endParaRPr lang="en-IN" sz="1800" b="0" strike="noStrike" spc="-1">
                        <a:latin typeface="Arial"/>
                      </a:endParaRPr>
                    </a:p>
                    <a:p>
                      <a:pPr algn="ctr">
                        <a:lnSpc>
                          <a:spcPct val="100000"/>
                        </a:lnSpc>
                        <a:defRPr/>
                      </a:pPr>
                      <a:r>
                        <a:rPr lang="en-IN" sz="2200" b="0" strike="noStrike" spc="-1">
                          <a:solidFill>
                            <a:srgbClr val="000000"/>
                          </a:solidFill>
                          <a:latin typeface="Ubuntu"/>
                          <a:ea typeface="Ubuntu"/>
                        </a:rPr>
                        <a:t>CO, Ammonia, Benzene, Alcohol, smoke</a:t>
                      </a:r>
                      <a:endParaRPr lang="en-IN" sz="2200" b="0" strike="noStrike" spc="-1">
                        <a:latin typeface="Arial"/>
                      </a:endParaRPr>
                    </a:p>
                  </a:txBody>
                  <a:tcPr marL="91440" marR="91440">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E9EFF7"/>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bg1">
                <a:lumMod val="75000"/>
              </a:schemeClr>
            </a:gs>
            <a:gs pos="100000">
              <a:srgbClr val="FFFFFF"/>
            </a:gs>
          </a:gsLst>
          <a:lin ang="54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838080" y="776160"/>
            <a:ext cx="10514520" cy="4350240"/>
          </a:xfrm>
          <a:prstGeom prst="rect">
            <a:avLst/>
          </a:prstGeom>
          <a:noFill/>
          <a:ln>
            <a:noFill/>
          </a:ln>
        </p:spPr>
        <p:style>
          <a:lnRef idx="0"/>
          <a:fillRef idx="0"/>
          <a:effectRef idx="0"/>
          <a:fontRef idx="minor"/>
        </p:style>
        <p:txBody>
          <a:bodyPr lIns="90000" tIns="45000" rIns="90000" bIns="45000"/>
          <a:p>
            <a:pPr>
              <a:lnSpc>
                <a:spcPct val="90000"/>
              </a:lnSpc>
              <a:spcBef>
                <a:spcPts val="748"/>
              </a:spcBef>
              <a:defRPr/>
            </a:pPr>
            <a:r>
              <a:rPr lang="en-IN" sz="2400" b="0" strike="noStrike" spc="-1">
                <a:solidFill>
                  <a:srgbClr val="000000"/>
                </a:solidFill>
                <a:latin typeface="Ubuntu"/>
                <a:ea typeface="Ubuntu"/>
              </a:rPr>
              <a:t>For example,</a:t>
            </a:r>
            <a:endParaRPr lang="en-IN" sz="2400" b="0" strike="noStrike" spc="-1">
              <a:latin typeface="Arial"/>
            </a:endParaRPr>
          </a:p>
          <a:p>
            <a:pPr marL="171360" indent="-170280">
              <a:lnSpc>
                <a:spcPct val="90000"/>
              </a:lnSpc>
              <a:spcBef>
                <a:spcPts val="748"/>
              </a:spcBef>
              <a:buClr>
                <a:srgbClr val="000000"/>
              </a:buClr>
              <a:buFont typeface="Arial"/>
              <a:buChar char="•"/>
              <a:defRPr/>
            </a:pPr>
            <a:r>
              <a:rPr lang="en-IN" sz="2400" b="0" strike="noStrike" spc="-1">
                <a:solidFill>
                  <a:srgbClr val="000000"/>
                </a:solidFill>
                <a:latin typeface="Ubuntu"/>
                <a:ea typeface="Ubuntu"/>
              </a:rPr>
              <a:t>When meat and fish are rotted, ammonia, amides, and other nitrogen substances and gases (e.g., NOx) are released because of the protein in meat. Similarly is the case about garlic. These gases can be detected using  MQ-135.</a:t>
            </a:r>
            <a:endParaRPr lang="en-IN" sz="2400" b="0" strike="noStrike" spc="-1">
              <a:latin typeface="Arial"/>
            </a:endParaRPr>
          </a:p>
          <a:p>
            <a:pPr marL="171360" indent="-170280">
              <a:lnSpc>
                <a:spcPct val="90000"/>
              </a:lnSpc>
              <a:spcBef>
                <a:spcPts val="748"/>
              </a:spcBef>
              <a:buClr>
                <a:srgbClr val="000000"/>
              </a:buClr>
              <a:buFont typeface="Arial"/>
              <a:buChar char="•"/>
              <a:defRPr/>
            </a:pPr>
            <a:r>
              <a:rPr lang="en-IN" sz="2400" b="0" strike="noStrike" spc="-1">
                <a:solidFill>
                  <a:srgbClr val="000000"/>
                </a:solidFill>
                <a:latin typeface="Ubuntu"/>
                <a:ea typeface="Ubuntu"/>
              </a:rPr>
              <a:t>When eggs rots, sulfur-containing substances, such as SH2 and SO2 are produced and released. That is due to the presence of sulfur compounds in eggs. These gases can be detected using MQ-136. </a:t>
            </a:r>
            <a:endParaRPr lang="en-IN" sz="2400" b="0" strike="noStrike" spc="-1">
              <a:latin typeface="Arial"/>
            </a:endParaRPr>
          </a:p>
          <a:p>
            <a:pPr>
              <a:lnSpc>
                <a:spcPct val="90000"/>
              </a:lnSpc>
              <a:spcBef>
                <a:spcPts val="748"/>
              </a:spcBef>
              <a:defRPr/>
            </a:pPr>
            <a:endParaRPr lang="en-IN" sz="2400" b="0" strike="noStrike" spc="-1">
              <a:latin typeface="Arial"/>
            </a:endParaRPr>
          </a:p>
          <a:p>
            <a:pPr>
              <a:lnSpc>
                <a:spcPct val="90000"/>
              </a:lnSpc>
              <a:spcBef>
                <a:spcPts val="748"/>
              </a:spcBef>
              <a:defRPr/>
            </a:pPr>
            <a:endParaRPr lang="en-IN" sz="2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bg1">
                <a:lumMod val="75000"/>
              </a:schemeClr>
            </a:gs>
            <a:gs pos="100000">
              <a:srgbClr val="FFFFFF"/>
            </a:gs>
          </a:gsLst>
          <a:lin ang="162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838080" y="365040"/>
            <a:ext cx="10514520" cy="1324440"/>
          </a:xfrm>
          <a:prstGeom prst="rect">
            <a:avLst/>
          </a:prstGeom>
          <a:noFill/>
          <a:ln>
            <a:noFill/>
          </a:ln>
        </p:spPr>
        <p:style>
          <a:lnRef idx="0"/>
          <a:fillRef idx="0"/>
          <a:effectRef idx="0"/>
          <a:fontRef idx="minor"/>
        </p:style>
        <p:txBody>
          <a:bodyPr lIns="90000" tIns="45000" rIns="90000" bIns="45000" anchor="ctr"/>
          <a:p>
            <a:pPr algn="ctr">
              <a:lnSpc>
                <a:spcPct val="90000"/>
              </a:lnSpc>
              <a:defRPr/>
            </a:pPr>
            <a:r>
              <a:rPr lang="en-IN" sz="3600" b="0" strike="noStrike" spc="-1">
                <a:solidFill>
                  <a:srgbClr val="000000"/>
                </a:solidFill>
                <a:latin typeface="Arial Black"/>
                <a:ea typeface="Arial Black"/>
              </a:rPr>
              <a:t>APPROACH USED</a:t>
            </a:r>
            <a:endParaRPr lang="en-IN" sz="3600" b="0" strike="noStrike" spc="-1">
              <a:latin typeface="Arial"/>
            </a:endParaRPr>
          </a:p>
        </p:txBody>
      </p:sp>
      <p:sp>
        <p:nvSpPr>
          <p:cNvPr id="5" name="CustomShape 2" hidden="0"/>
          <p:cNvSpPr/>
          <p:nvPr isPhoto="0" userDrawn="0"/>
        </p:nvSpPr>
        <p:spPr bwMode="auto">
          <a:xfrm>
            <a:off x="838080" y="1825560"/>
            <a:ext cx="10514520" cy="4350240"/>
          </a:xfrm>
          <a:prstGeom prst="rect">
            <a:avLst/>
          </a:prstGeom>
          <a:noFill/>
          <a:ln>
            <a:noFill/>
          </a:ln>
        </p:spPr>
        <p:style>
          <a:lnRef idx="0"/>
          <a:fillRef idx="0"/>
          <a:effectRef idx="0"/>
          <a:fontRef idx="minor"/>
        </p:style>
        <p:txBody>
          <a:bodyPr lIns="90000" tIns="45000" rIns="90000" bIns="45000"/>
          <a:p>
            <a:pPr marL="171360" indent="-170280" algn="just">
              <a:lnSpc>
                <a:spcPct val="90000"/>
              </a:lnSpc>
              <a:spcBef>
                <a:spcPts val="748"/>
              </a:spcBef>
              <a:buClr>
                <a:srgbClr val="000000"/>
              </a:buClr>
              <a:buFont typeface="Arial"/>
              <a:buChar char="•"/>
              <a:defRPr/>
            </a:pPr>
            <a:r>
              <a:rPr lang="en-IN" sz="2400" b="0" strike="noStrike" spc="-1">
                <a:solidFill>
                  <a:srgbClr val="000000"/>
                </a:solidFill>
                <a:latin typeface="Ubuntu"/>
                <a:ea typeface="Ubuntu"/>
              </a:rPr>
              <a:t>Sensors reads the values from the food and environment. A certain threshold is maintained for each sensor and if the sensor reads the value above the threshold value, then an alert message is send to the customer.</a:t>
            </a:r>
            <a:endParaRPr lang="en-IN" sz="2400" b="0" strike="noStrike" spc="-1">
              <a:latin typeface="Arial"/>
            </a:endParaRPr>
          </a:p>
          <a:p>
            <a:pPr marL="171360" indent="-170280" algn="just">
              <a:lnSpc>
                <a:spcPct val="90000"/>
              </a:lnSpc>
              <a:spcBef>
                <a:spcPts val="748"/>
              </a:spcBef>
              <a:buClr>
                <a:srgbClr val="000000"/>
              </a:buClr>
              <a:buFont typeface="Arial"/>
              <a:buChar char="•"/>
              <a:defRPr/>
            </a:pPr>
            <a:r>
              <a:rPr lang="en-IN" sz="2400" b="0" strike="noStrike" spc="-1">
                <a:solidFill>
                  <a:srgbClr val="000000"/>
                </a:solidFill>
                <a:latin typeface="Ubuntu"/>
                <a:ea typeface="Ubuntu"/>
              </a:rPr>
              <a:t>Firstly, the system always check the air quality, temperature, humidity and light, if there is any unbalance, then the system sends and alert message saying that the air quality around the food is not good and the food is about to spoil.</a:t>
            </a:r>
            <a:endParaRPr lang="en-IN" sz="2400" b="0" strike="noStrike" spc="-1">
              <a:latin typeface="Arial"/>
            </a:endParaRPr>
          </a:p>
          <a:p>
            <a:pPr marL="171360" indent="-170280" algn="just">
              <a:lnSpc>
                <a:spcPct val="90000"/>
              </a:lnSpc>
              <a:spcBef>
                <a:spcPts val="748"/>
              </a:spcBef>
              <a:buClr>
                <a:srgbClr val="000000"/>
              </a:buClr>
              <a:buFont typeface="Arial"/>
              <a:buChar char="•"/>
              <a:defRPr/>
            </a:pPr>
            <a:r>
              <a:rPr lang="en-IN" sz="2400" b="0" strike="noStrike" spc="-1">
                <a:solidFill>
                  <a:srgbClr val="000000"/>
                </a:solidFill>
                <a:latin typeface="Ubuntu"/>
                <a:ea typeface="Ubuntu"/>
              </a:rPr>
              <a:t>If the customer neglects the alert message, then after a certain time gases will be released from the spoiled food and the corresponding MQ sensor detects it and informs the customer that the food is spoiled.</a:t>
            </a:r>
            <a:endParaRPr lang="en-IN" sz="2400" b="0" strike="noStrike" spc="-1">
              <a:latin typeface="Arial"/>
            </a:endParaRPr>
          </a:p>
          <a:p>
            <a:pPr marL="171360" indent="-170280" algn="just">
              <a:lnSpc>
                <a:spcPct val="90000"/>
              </a:lnSpc>
              <a:spcBef>
                <a:spcPts val="748"/>
              </a:spcBef>
              <a:buClr>
                <a:srgbClr val="000000"/>
              </a:buClr>
              <a:buFont typeface="Arial"/>
              <a:buChar char="•"/>
              <a:defRPr/>
            </a:pPr>
            <a:r>
              <a:rPr lang="en-IN" sz="2400" b="0" strike="noStrike" spc="-1">
                <a:solidFill>
                  <a:srgbClr val="000000"/>
                </a:solidFill>
                <a:latin typeface="Ubuntu"/>
                <a:ea typeface="Ubuntu"/>
              </a:rPr>
              <a:t>The system also reads the temperature and humidity constantly.</a:t>
            </a:r>
            <a:endParaRPr lang="en-IN" sz="2400" b="0" strike="noStrike" spc="-1">
              <a:latin typeface="Arial"/>
            </a:endParaRPr>
          </a:p>
          <a:p>
            <a:pPr marL="171360" indent="-170280" algn="just">
              <a:lnSpc>
                <a:spcPct val="90000"/>
              </a:lnSpc>
              <a:spcBef>
                <a:spcPts val="748"/>
              </a:spcBef>
              <a:buClr>
                <a:srgbClr val="000000"/>
              </a:buClr>
              <a:buFont typeface="Arial"/>
              <a:buChar char="•"/>
              <a:defRPr/>
            </a:pPr>
            <a:r>
              <a:rPr lang="en-IN" sz="2400" b="0" strike="noStrike" spc="-1">
                <a:solidFill>
                  <a:srgbClr val="000000"/>
                </a:solidFill>
                <a:latin typeface="Ubuntu"/>
                <a:ea typeface="Ubuntu"/>
              </a:rPr>
              <a:t>Constant updates on the server is done. </a:t>
            </a:r>
            <a:endParaRPr lang="en-IN" sz="2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bg1">
                <a:lumMod val="75000"/>
              </a:schemeClr>
            </a:gs>
            <a:gs pos="100000">
              <a:srgbClr val="FFFFFF"/>
            </a:gs>
          </a:gsLst>
          <a:lin ang="162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838080" y="365040"/>
            <a:ext cx="10514520" cy="1324440"/>
          </a:xfrm>
          <a:prstGeom prst="rect">
            <a:avLst/>
          </a:prstGeom>
          <a:noFill/>
          <a:ln>
            <a:noFill/>
          </a:ln>
        </p:spPr>
        <p:style>
          <a:lnRef idx="0"/>
          <a:fillRef idx="0"/>
          <a:effectRef idx="0"/>
          <a:fontRef idx="minor"/>
        </p:style>
        <p:txBody>
          <a:bodyPr lIns="90000" tIns="45000" rIns="90000" bIns="45000" anchor="ctr"/>
          <a:p>
            <a:pPr algn="ctr">
              <a:lnSpc>
                <a:spcPct val="90000"/>
              </a:lnSpc>
              <a:defRPr/>
            </a:pPr>
            <a:r>
              <a:rPr lang="en-IN" sz="3600" b="0" strike="noStrike" spc="-1">
                <a:solidFill>
                  <a:srgbClr val="000000"/>
                </a:solidFill>
                <a:latin typeface="Arial Black"/>
                <a:ea typeface="Arial Black"/>
              </a:rPr>
              <a:t>PROJECT DESIGN</a:t>
            </a:r>
            <a:endParaRPr lang="en-IN" sz="3600" b="0" strike="noStrike" spc="-1">
              <a:latin typeface="Arial"/>
            </a:endParaRPr>
          </a:p>
        </p:txBody>
      </p:sp>
      <p:pic>
        <p:nvPicPr>
          <p:cNvPr id="5" name="" descr="" hidden="0"/>
          <p:cNvPicPr/>
          <p:nvPr isPhoto="0" userDrawn="0"/>
        </p:nvPicPr>
        <p:blipFill>
          <a:blip r:embed="rId2"/>
          <a:stretch/>
        </p:blipFill>
        <p:spPr bwMode="auto">
          <a:xfrm>
            <a:off x="3243240" y="2419560"/>
            <a:ext cx="4940280" cy="3571200"/>
          </a:xfrm>
          <a:prstGeom prst="rect">
            <a:avLst/>
          </a:prstGeom>
          <a:ln>
            <a:noFill/>
          </a:ln>
        </p:spPr>
      </p:pic>
      <p:sp>
        <p:nvSpPr>
          <p:cNvPr id="6" name="CustomShape 2" hidden="0"/>
          <p:cNvSpPr/>
          <p:nvPr isPhoto="0" userDrawn="0"/>
        </p:nvSpPr>
        <p:spPr bwMode="auto">
          <a:xfrm flipH="0" flipV="0">
            <a:off x="1560240" y="1902600"/>
            <a:ext cx="5012087" cy="793440"/>
          </a:xfrm>
          <a:prstGeom prst="rect">
            <a:avLst/>
          </a:prstGeom>
          <a:noFill/>
          <a:ln>
            <a:noFill/>
          </a:ln>
        </p:spPr>
        <p:style>
          <a:lnRef idx="0"/>
          <a:fillRef idx="0"/>
          <a:effectRef idx="0"/>
          <a:fontRef idx="minor"/>
        </p:style>
        <p:txBody>
          <a:bodyPr/>
          <a:p>
            <a:pPr>
              <a:lnSpc>
                <a:spcPct val="100000"/>
              </a:lnSpc>
              <a:defRPr/>
            </a:pPr>
            <a:r>
              <a:rPr lang="en-IN" sz="2200" b="0" strike="noStrike" spc="-1">
                <a:solidFill>
                  <a:srgbClr val="000000"/>
                </a:solidFill>
                <a:latin typeface="Ubuntu"/>
                <a:ea typeface="Ubuntu"/>
              </a:rPr>
              <a:t>Block Diagram of existing system: </a:t>
            </a:r>
            <a:endParaRPr lang="en-IN" sz="2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bg1">
                <a:lumMod val="75000"/>
              </a:schemeClr>
            </a:gs>
            <a:gs pos="100000">
              <a:srgbClr val="FFFFFF"/>
            </a:gs>
          </a:gsLst>
          <a:lin ang="162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838080" y="365040"/>
            <a:ext cx="10514520" cy="1324440"/>
          </a:xfrm>
          <a:prstGeom prst="rect">
            <a:avLst/>
          </a:prstGeom>
          <a:noFill/>
          <a:ln>
            <a:noFill/>
          </a:ln>
        </p:spPr>
        <p:style>
          <a:lnRef idx="0"/>
          <a:fillRef idx="0"/>
          <a:effectRef idx="0"/>
          <a:fontRef idx="minor"/>
        </p:style>
        <p:txBody>
          <a:bodyPr lIns="90000" tIns="45000" rIns="90000" bIns="45000" anchor="ctr"/>
          <a:p>
            <a:pPr algn="ctr">
              <a:lnSpc>
                <a:spcPct val="90000"/>
              </a:lnSpc>
              <a:defRPr/>
            </a:pPr>
            <a:r>
              <a:rPr lang="en-IN" sz="3600" b="0" strike="noStrike" spc="-1">
                <a:solidFill>
                  <a:srgbClr val="000000"/>
                </a:solidFill>
                <a:latin typeface="Arial Black"/>
                <a:ea typeface="Arial Black"/>
              </a:rPr>
              <a:t>ABSTRACT</a:t>
            </a:r>
            <a:endParaRPr lang="en-IN" sz="3600" b="0" strike="noStrike" spc="-1">
              <a:latin typeface="Arial"/>
            </a:endParaRPr>
          </a:p>
        </p:txBody>
      </p:sp>
      <p:sp>
        <p:nvSpPr>
          <p:cNvPr id="5" name="CustomShape 2" hidden="0"/>
          <p:cNvSpPr/>
          <p:nvPr isPhoto="0" userDrawn="0"/>
        </p:nvSpPr>
        <p:spPr bwMode="auto">
          <a:xfrm>
            <a:off x="838080" y="1825560"/>
            <a:ext cx="10514520" cy="3968640"/>
          </a:xfrm>
          <a:prstGeom prst="rect">
            <a:avLst/>
          </a:prstGeom>
          <a:noFill/>
          <a:ln>
            <a:noFill/>
          </a:ln>
        </p:spPr>
        <p:style>
          <a:lnRef idx="0"/>
          <a:fillRef idx="0"/>
          <a:effectRef idx="0"/>
          <a:fontRef idx="minor"/>
        </p:style>
        <p:txBody>
          <a:bodyPr lIns="90000" tIns="45000" rIns="90000" bIns="45000"/>
          <a:p>
            <a:pPr algn="just">
              <a:lnSpc>
                <a:spcPct val="90000"/>
              </a:lnSpc>
              <a:spcBef>
                <a:spcPts val="748"/>
              </a:spcBef>
              <a:defRPr/>
            </a:pPr>
            <a:r>
              <a:rPr lang="en-IN" sz="2400" b="0" strike="noStrike" spc="-1">
                <a:solidFill>
                  <a:srgbClr val="0D0D0D"/>
                </a:solidFill>
                <a:latin typeface="Ubuntu"/>
                <a:ea typeface="Ubuntu"/>
              </a:rPr>
              <a:t>Food safety and hygiene is a major concern in order to prevent the food wastage. The smart phones and raising demands of easy and quick way of solving their day-to-day life tasks, it has become vital to have a technological control over the industrial and the domestic applications using IOT. There are various emerging technologies alongside the internet of things using Arduino which by the way employs the script programming and also the sensors like MQ2 Sensor, moisture sensor, DHT sensor, Arduino UNO etc. Food quality detecting technique can be made by using the sensors along with the Arduino. Refrigeration is one of the essential techniques for food storage that operates by lowering the reproduction rate of the bacteria present in the food.  </a:t>
            </a:r>
            <a:endParaRPr lang="en-IN" sz="2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bg1">
                <a:lumMod val="75000"/>
              </a:schemeClr>
            </a:gs>
            <a:gs pos="100000">
              <a:srgbClr val="FFFFFF"/>
            </a:gs>
          </a:gsLst>
          <a:lin ang="5400000" scaled="1"/>
        </a:gradFill>
      </p:bgPr>
    </p:bg>
    <p:spTree>
      <p:nvGrpSpPr>
        <p:cNvPr id="1" name="" hidden="0"/>
        <p:cNvGrpSpPr/>
        <p:nvPr isPhoto="0" userDrawn="0"/>
      </p:nvGrpSpPr>
      <p:grpSpPr bwMode="auto">
        <a:xfrm>
          <a:off x="0" y="0"/>
          <a:ext cx="0" cy="0"/>
          <a:chOff x="0" y="0"/>
          <a:chExt cx="0" cy="0"/>
        </a:xfrm>
      </p:grpSpPr>
      <p:sp>
        <p:nvSpPr>
          <p:cNvPr id="4" name="CustomShape 2" hidden="0"/>
          <p:cNvSpPr/>
          <p:nvPr isPhoto="0" userDrawn="0"/>
        </p:nvSpPr>
        <p:spPr bwMode="auto">
          <a:xfrm flipH="0" flipV="0">
            <a:off x="1083989" y="572384"/>
            <a:ext cx="5012086" cy="793440"/>
          </a:xfrm>
          <a:prstGeom prst="rect">
            <a:avLst/>
          </a:prstGeom>
          <a:noFill/>
          <a:ln>
            <a:noFill/>
          </a:ln>
        </p:spPr>
        <p:style>
          <a:lnRef idx="0"/>
          <a:fillRef idx="0"/>
          <a:effectRef idx="0"/>
          <a:fontRef idx="minor"/>
        </p:style>
        <p:txBody>
          <a:bodyPr/>
          <a:p>
            <a:pPr>
              <a:lnSpc>
                <a:spcPct val="100000"/>
              </a:lnSpc>
              <a:defRPr/>
            </a:pPr>
            <a:r>
              <a:rPr lang="en-IN" sz="2200" b="0" strike="noStrike" spc="0">
                <a:solidFill>
                  <a:srgbClr val="000000"/>
                </a:solidFill>
                <a:latin typeface="Ubuntu"/>
                <a:ea typeface="Ubuntu"/>
              </a:rPr>
              <a:t>Block Diagram of proposed system: </a:t>
            </a:r>
            <a:endParaRPr lang="en-IN" sz="2200" b="0" strike="noStrike" spc="0">
              <a:latin typeface="Arial"/>
            </a:endParaRPr>
          </a:p>
        </p:txBody>
      </p:sp>
      <p:pic>
        <p:nvPicPr>
          <p:cNvPr id="5" name="" hidden="0"/>
          <p:cNvPicPr>
            <a:picLocks noChangeAspect="1"/>
          </p:cNvPicPr>
          <p:nvPr isPhoto="0" userDrawn="0"/>
        </p:nvPicPr>
        <p:blipFill>
          <a:blip r:embed="rId2"/>
          <a:stretch/>
        </p:blipFill>
        <p:spPr bwMode="auto">
          <a:xfrm flipH="0" flipV="0">
            <a:off x="2019956" y="1215258"/>
            <a:ext cx="8360751" cy="51655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bg1">
                <a:lumMod val="75000"/>
              </a:schemeClr>
            </a:gs>
            <a:gs pos="100000">
              <a:srgbClr val="FFFFFF"/>
            </a:gs>
          </a:gsLst>
          <a:lin ang="54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838440" y="611280"/>
            <a:ext cx="3045240" cy="517680"/>
          </a:xfrm>
          <a:prstGeom prst="rect">
            <a:avLst/>
          </a:prstGeom>
          <a:noFill/>
          <a:ln>
            <a:noFill/>
          </a:ln>
        </p:spPr>
        <p:style>
          <a:lnRef idx="0"/>
          <a:fillRef idx="0"/>
          <a:effectRef idx="0"/>
          <a:fontRef idx="minor"/>
        </p:style>
        <p:txBody>
          <a:bodyPr/>
          <a:p>
            <a:pPr>
              <a:lnSpc>
                <a:spcPct val="100000"/>
              </a:lnSpc>
              <a:defRPr/>
            </a:pPr>
            <a:r>
              <a:rPr lang="en-IN" sz="2200" b="0" strike="noStrike" spc="-1">
                <a:solidFill>
                  <a:srgbClr val="000000"/>
                </a:solidFill>
                <a:latin typeface="Ubuntu"/>
                <a:ea typeface="Ubuntu"/>
              </a:rPr>
              <a:t>UML Diagram:</a:t>
            </a:r>
            <a:endParaRPr lang="en-IN" sz="2200" b="0" strike="noStrike" spc="-1">
              <a:latin typeface="Arial"/>
            </a:endParaRPr>
          </a:p>
        </p:txBody>
      </p:sp>
      <p:pic>
        <p:nvPicPr>
          <p:cNvPr id="5" name="" descr="" hidden="0"/>
          <p:cNvPicPr/>
          <p:nvPr isPhoto="0" userDrawn="0"/>
        </p:nvPicPr>
        <p:blipFill>
          <a:blip r:embed="rId2"/>
          <a:stretch/>
        </p:blipFill>
        <p:spPr bwMode="auto">
          <a:xfrm>
            <a:off x="2146320" y="1205640"/>
            <a:ext cx="7738920" cy="49492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bg1">
                <a:lumMod val="75000"/>
              </a:schemeClr>
            </a:gs>
            <a:gs pos="100000">
              <a:srgbClr val="FFFFFF"/>
            </a:gs>
          </a:gsLst>
          <a:lin ang="54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838440" y="611280"/>
            <a:ext cx="3045240" cy="517680"/>
          </a:xfrm>
          <a:prstGeom prst="rect">
            <a:avLst/>
          </a:prstGeom>
          <a:noFill/>
          <a:ln>
            <a:noFill/>
          </a:ln>
        </p:spPr>
        <p:style>
          <a:lnRef idx="0"/>
          <a:fillRef idx="0"/>
          <a:effectRef idx="0"/>
          <a:fontRef idx="minor"/>
        </p:style>
        <p:txBody>
          <a:bodyPr/>
          <a:p>
            <a:pPr>
              <a:lnSpc>
                <a:spcPct val="100000"/>
              </a:lnSpc>
              <a:defRPr/>
            </a:pPr>
            <a:r>
              <a:rPr lang="en-IN" sz="2200" b="0" strike="noStrike" spc="-1">
                <a:solidFill>
                  <a:srgbClr val="000000"/>
                </a:solidFill>
                <a:latin typeface="Ubuntu"/>
                <a:ea typeface="Ubuntu"/>
              </a:rPr>
              <a:t>circuit diagram:</a:t>
            </a:r>
            <a:endParaRPr lang="en-IN" sz="2200" b="0" strike="noStrike" spc="-1">
              <a:latin typeface="Arial"/>
            </a:endParaRPr>
          </a:p>
        </p:txBody>
      </p:sp>
      <p:pic>
        <p:nvPicPr>
          <p:cNvPr id="5" name="" descr="" hidden="0"/>
          <p:cNvPicPr/>
          <p:nvPr isPhoto="0" userDrawn="0"/>
        </p:nvPicPr>
        <p:blipFill>
          <a:blip r:embed="rId2"/>
          <a:stretch/>
        </p:blipFill>
        <p:spPr bwMode="auto">
          <a:xfrm>
            <a:off x="7078320" y="1206000"/>
            <a:ext cx="4209840" cy="2361960"/>
          </a:xfrm>
          <a:prstGeom prst="rect">
            <a:avLst/>
          </a:prstGeom>
          <a:ln>
            <a:noFill/>
          </a:ln>
        </p:spPr>
      </p:pic>
      <p:pic>
        <p:nvPicPr>
          <p:cNvPr id="6" name="" descr="" hidden="0"/>
          <p:cNvPicPr/>
          <p:nvPr isPhoto="0" userDrawn="0"/>
        </p:nvPicPr>
        <p:blipFill>
          <a:blip r:embed="rId3"/>
          <a:stretch/>
        </p:blipFill>
        <p:spPr bwMode="auto">
          <a:xfrm>
            <a:off x="213120" y="1206000"/>
            <a:ext cx="6972120" cy="5009760"/>
          </a:xfrm>
          <a:prstGeom prst="rect">
            <a:avLst/>
          </a:prstGeom>
          <a:ln>
            <a:noFill/>
          </a:ln>
        </p:spPr>
      </p:pic>
      <p:sp>
        <p:nvSpPr>
          <p:cNvPr id="7" name="CustomShape 2" hidden="0"/>
          <p:cNvSpPr/>
          <p:nvPr isPhoto="0" userDrawn="0"/>
        </p:nvSpPr>
        <p:spPr bwMode="auto">
          <a:xfrm flipH="1">
            <a:off x="3952440" y="2890800"/>
            <a:ext cx="4834440" cy="1407240"/>
          </a:xfrm>
          <a:prstGeom prst="curvedConnector3">
            <a:avLst>
              <a:gd name="adj1" fmla="val 64209"/>
            </a:avLst>
          </a:prstGeom>
          <a:noFill/>
          <a:ln w="6480">
            <a:solidFill>
              <a:srgbClr val="43729D"/>
            </a:solidFill>
            <a:miter/>
          </a:ln>
        </p:spPr>
        <p:style>
          <a:lnRef idx="0"/>
          <a:fillRef idx="0"/>
          <a:effectRef idx="0"/>
          <a:fontRef idx="minor"/>
        </p:style>
      </p:sp>
      <p:sp>
        <p:nvSpPr>
          <p:cNvPr id="8" name="CustomShape 3" hidden="0"/>
          <p:cNvSpPr/>
          <p:nvPr isPhoto="0" userDrawn="0"/>
        </p:nvSpPr>
        <p:spPr bwMode="auto">
          <a:xfrm flipV="1">
            <a:off x="4025880" y="2895840"/>
            <a:ext cx="4862880" cy="1392120"/>
          </a:xfrm>
          <a:prstGeom prst="curvedConnector3">
            <a:avLst>
              <a:gd name="adj1" fmla="val 108196"/>
            </a:avLst>
          </a:prstGeom>
          <a:noFill/>
          <a:ln w="6480">
            <a:solidFill>
              <a:srgbClr val="43729D"/>
            </a:solidFill>
            <a:miter/>
          </a:ln>
        </p:spPr>
        <p:style>
          <a:lnRef idx="0"/>
          <a:fillRef idx="0"/>
          <a:effectRef idx="0"/>
          <a:fontRef idx="minor"/>
        </p:style>
      </p:sp>
      <p:sp>
        <p:nvSpPr>
          <p:cNvPr id="9" name="CustomShape 4" hidden="0"/>
          <p:cNvSpPr/>
          <p:nvPr isPhoto="0" userDrawn="0"/>
        </p:nvSpPr>
        <p:spPr bwMode="auto">
          <a:xfrm>
            <a:off x="8766360" y="2885760"/>
            <a:ext cx="45360" cy="63000"/>
          </a:xfrm>
          <a:prstGeom prst="ellipse">
            <a:avLst/>
          </a:prstGeom>
          <a:solidFill>
            <a:srgbClr val="5B9BD5"/>
          </a:solidFill>
          <a:ln w="12600">
            <a:solidFill>
              <a:srgbClr val="43729D"/>
            </a:solidFill>
            <a:miter/>
          </a:ln>
        </p:spPr>
        <p:style>
          <a:lnRef idx="0"/>
          <a:fillRef idx="0"/>
          <a:effectRef idx="0"/>
          <a:fontRef idx="minor"/>
        </p:style>
      </p:sp>
      <p:sp>
        <p:nvSpPr>
          <p:cNvPr id="10" name="CustomShape 5" hidden="0"/>
          <p:cNvSpPr/>
          <p:nvPr isPhoto="0" userDrawn="0"/>
        </p:nvSpPr>
        <p:spPr bwMode="auto">
          <a:xfrm>
            <a:off x="8852040" y="2885760"/>
            <a:ext cx="47160" cy="45360"/>
          </a:xfrm>
          <a:prstGeom prst="ellipse">
            <a:avLst/>
          </a:prstGeom>
          <a:solidFill>
            <a:srgbClr val="5B9BD5"/>
          </a:solidFill>
          <a:ln w="12600">
            <a:solidFill>
              <a:srgbClr val="43729D"/>
            </a:solidFill>
            <a:miter/>
          </a:ln>
        </p:spPr>
        <p:style>
          <a:lnRef idx="0"/>
          <a:fillRef idx="0"/>
          <a:effectRef idx="0"/>
          <a:fontRef idx="minor"/>
        </p:style>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bg1">
                <a:lumMod val="75000"/>
              </a:schemeClr>
            </a:gs>
            <a:gs pos="100000">
              <a:srgbClr val="FFFFFF"/>
            </a:gs>
          </a:gsLst>
          <a:lin ang="162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838080" y="365040"/>
            <a:ext cx="10514520" cy="1324440"/>
          </a:xfrm>
          <a:prstGeom prst="rect">
            <a:avLst/>
          </a:prstGeom>
          <a:noFill/>
          <a:ln>
            <a:noFill/>
          </a:ln>
        </p:spPr>
        <p:style>
          <a:lnRef idx="0"/>
          <a:fillRef idx="0"/>
          <a:effectRef idx="0"/>
          <a:fontRef idx="minor"/>
        </p:style>
        <p:txBody>
          <a:bodyPr lIns="90000" tIns="45000" rIns="90000" bIns="45000" anchor="ctr"/>
          <a:p>
            <a:pPr algn="ctr">
              <a:lnSpc>
                <a:spcPct val="90000"/>
              </a:lnSpc>
              <a:defRPr/>
            </a:pPr>
            <a:r>
              <a:rPr lang="en-IN" sz="3600" b="0" strike="noStrike" spc="-1">
                <a:solidFill>
                  <a:srgbClr val="000000"/>
                </a:solidFill>
                <a:latin typeface="Arial Black"/>
                <a:ea typeface="Arial Black"/>
              </a:rPr>
              <a:t>PROGRAM CODE AND EXPLANATION</a:t>
            </a:r>
            <a:endParaRPr lang="en-IN" sz="3600" b="0" strike="noStrike" spc="-1">
              <a:latin typeface="Arial"/>
            </a:endParaRPr>
          </a:p>
        </p:txBody>
      </p:sp>
      <p:sp>
        <p:nvSpPr>
          <p:cNvPr id="5" name="CustomShape 2" hidden="0"/>
          <p:cNvSpPr/>
          <p:nvPr isPhoto="0" userDrawn="0"/>
        </p:nvSpPr>
        <p:spPr bwMode="auto">
          <a:xfrm>
            <a:off x="838080" y="1825560"/>
            <a:ext cx="10514520" cy="4350240"/>
          </a:xfrm>
          <a:prstGeom prst="rect">
            <a:avLst/>
          </a:prstGeom>
          <a:noFill/>
          <a:ln>
            <a:noFill/>
          </a:ln>
        </p:spPr>
        <p:style>
          <a:lnRef idx="0"/>
          <a:fillRef idx="0"/>
          <a:effectRef idx="0"/>
          <a:fontRef idx="minor"/>
        </p:style>
        <p:txBody>
          <a:bodyPr lIns="90000" tIns="45000" rIns="90000" bIns="45000"/>
          <a:p>
            <a:pPr>
              <a:lnSpc>
                <a:spcPct val="100000"/>
              </a:lnSpc>
              <a:defRPr/>
            </a:pPr>
            <a:endParaRPr lang="en-IN" sz="1800" b="0" strike="noStrike" spc="-1">
              <a:latin typeface="Arial"/>
            </a:endParaRPr>
          </a:p>
          <a:p>
            <a:pPr>
              <a:lnSpc>
                <a:spcPct val="100000"/>
              </a:lnSpc>
              <a:defRPr/>
            </a:pPr>
            <a:r>
              <a:rPr lang="en-IN" sz="1600" b="1" strike="noStrike" spc="-1">
                <a:solidFill>
                  <a:srgbClr val="000000"/>
                </a:solidFill>
                <a:latin typeface="Arial"/>
                <a:ea typeface="Arial"/>
              </a:rPr>
              <a:t>Complete project code is available on:</a:t>
            </a:r>
            <a:endParaRPr lang="en-IN" sz="1600" b="0" strike="noStrike" spc="-1">
              <a:latin typeface="Arial"/>
            </a:endParaRPr>
          </a:p>
          <a:p>
            <a:pPr>
              <a:lnSpc>
                <a:spcPct val="100000"/>
              </a:lnSpc>
              <a:defRPr/>
            </a:pPr>
            <a:r>
              <a:rPr lang="en-IN" sz="1600" b="1" u="sng" strike="noStrike" spc="-1">
                <a:solidFill>
                  <a:srgbClr val="0563C1"/>
                </a:solidFill>
                <a:latin typeface="Arial"/>
                <a:ea typeface="Arial"/>
                <a:hlinkClick r:id="rId2" tooltip="https://github.com/krishnamurali1999/Food-Spoilage-Detection"/>
              </a:rPr>
              <a:t>https://github.com/krishnamurali1999/Food-Spoilage-Detection</a:t>
            </a: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a:p>
            <a:pPr>
              <a:lnSpc>
                <a:spcPct val="100000"/>
              </a:lnSpc>
              <a:defRPr/>
            </a:pPr>
            <a:endParaRPr lang="en-IN" sz="16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bg1">
                <a:lumMod val="75000"/>
              </a:schemeClr>
            </a:gs>
            <a:gs pos="100000">
              <a:srgbClr val="FFFFFF"/>
            </a:gs>
          </a:gsLst>
          <a:lin ang="162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838080" y="365040"/>
            <a:ext cx="10514520" cy="1324440"/>
          </a:xfrm>
          <a:prstGeom prst="rect">
            <a:avLst/>
          </a:prstGeom>
          <a:noFill/>
          <a:ln>
            <a:noFill/>
          </a:ln>
        </p:spPr>
        <p:style>
          <a:lnRef idx="0"/>
          <a:fillRef idx="0"/>
          <a:effectRef idx="0"/>
          <a:fontRef idx="minor"/>
        </p:style>
        <p:txBody>
          <a:bodyPr lIns="90000" tIns="45000" rIns="90000" bIns="45000" anchor="ctr"/>
          <a:p>
            <a:pPr algn="ctr">
              <a:lnSpc>
                <a:spcPct val="90000"/>
              </a:lnSpc>
              <a:defRPr/>
            </a:pPr>
            <a:r>
              <a:rPr lang="en-IN" sz="3600" b="0" strike="noStrike" spc="-1">
                <a:solidFill>
                  <a:srgbClr val="000000"/>
                </a:solidFill>
                <a:latin typeface="Arial Black"/>
                <a:ea typeface="Arial Black"/>
              </a:rPr>
              <a:t>CONCLUSION</a:t>
            </a:r>
            <a:endParaRPr lang="en-IN" sz="3600" b="0" strike="noStrike" spc="-1">
              <a:latin typeface="Arial"/>
            </a:endParaRPr>
          </a:p>
        </p:txBody>
      </p:sp>
      <p:sp>
        <p:nvSpPr>
          <p:cNvPr id="5" name="CustomShape 2" hidden="0"/>
          <p:cNvSpPr/>
          <p:nvPr isPhoto="0" userDrawn="0"/>
        </p:nvSpPr>
        <p:spPr bwMode="auto">
          <a:xfrm>
            <a:off x="838080" y="1825560"/>
            <a:ext cx="10514520" cy="4350240"/>
          </a:xfrm>
          <a:prstGeom prst="rect">
            <a:avLst/>
          </a:prstGeom>
          <a:noFill/>
          <a:ln>
            <a:noFill/>
          </a:ln>
        </p:spPr>
        <p:style>
          <a:lnRef idx="0"/>
          <a:fillRef idx="0"/>
          <a:effectRef idx="0"/>
          <a:fontRef idx="minor"/>
        </p:style>
        <p:txBody>
          <a:bodyPr lIns="90000" tIns="45000" rIns="90000" bIns="45000"/>
          <a:p>
            <a:pPr algn="just">
              <a:lnSpc>
                <a:spcPct val="100000"/>
              </a:lnSpc>
              <a:defRPr/>
            </a:pPr>
            <a:r>
              <a:rPr lang="en-IN" sz="2400" b="0" strike="noStrike" spc="-1">
                <a:solidFill>
                  <a:srgbClr val="000000"/>
                </a:solidFill>
                <a:latin typeface="Ubuntu"/>
                <a:ea typeface="Ubuntu"/>
              </a:rPr>
              <a:t>We are trying to rectify the disadvantages in the existing system. We are detecting various gases like  Ammonia, Benzene, Alcohol, smoke, methane, etc.. which causes food spoilage. Using sensors to detect the presence of these gases  among  foods  can  help  detect  food  spoilage  early  and prevent  consumption  of  spoiled  food.  </a:t>
            </a:r>
            <a:endParaRPr lang="en-IN" sz="2400" b="0" strike="noStrike" spc="0">
              <a:solidFill>
                <a:srgbClr val="000000"/>
              </a:solidFill>
              <a:latin typeface="Ubuntu"/>
              <a:ea typeface="Ubuntu"/>
            </a:endParaRPr>
          </a:p>
          <a:p>
            <a:pPr algn="just">
              <a:lnSpc>
                <a:spcPct val="100000"/>
              </a:lnSpc>
              <a:defRPr/>
            </a:pPr>
            <a:endParaRPr lang="en-IN" sz="2400" b="0" strike="noStrike" spc="0">
              <a:solidFill>
                <a:srgbClr val="000000"/>
              </a:solidFill>
              <a:latin typeface="Ubuntu"/>
              <a:ea typeface="Ubuntu"/>
            </a:endParaRPr>
          </a:p>
          <a:p>
            <a:pPr algn="just">
              <a:lnSpc>
                <a:spcPct val="100000"/>
              </a:lnSpc>
              <a:defRPr/>
            </a:pPr>
            <a:r>
              <a:rPr lang="en-IN" sz="2400" b="0" strike="noStrike" spc="0">
                <a:solidFill>
                  <a:srgbClr val="000000"/>
                </a:solidFill>
                <a:latin typeface="Ubuntu"/>
                <a:ea typeface="Ubuntu"/>
              </a:rPr>
              <a:t>The data which is stored in the cloud can be downloaded as a csv file and which can be used to train the machine learning and deep learning models.</a:t>
            </a:r>
            <a:endParaRPr lang="en-IN" sz="2400" b="0" strike="noStrike" spc="0">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bg1">
                <a:lumMod val="75000"/>
              </a:schemeClr>
            </a:gs>
            <a:gs pos="100000">
              <a:srgbClr val="FFFFFF"/>
            </a:gs>
          </a:gsLst>
          <a:lin ang="162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838080" y="365040"/>
            <a:ext cx="10514520" cy="1324440"/>
          </a:xfrm>
          <a:prstGeom prst="rect">
            <a:avLst/>
          </a:prstGeom>
          <a:noFill/>
          <a:ln>
            <a:noFill/>
          </a:ln>
        </p:spPr>
        <p:style>
          <a:lnRef idx="0"/>
          <a:fillRef idx="0"/>
          <a:effectRef idx="0"/>
          <a:fontRef idx="minor"/>
        </p:style>
        <p:txBody>
          <a:bodyPr lIns="90000" tIns="45000" rIns="90000" bIns="45000" anchor="ctr"/>
          <a:p>
            <a:pPr algn="ctr">
              <a:lnSpc>
                <a:spcPct val="90000"/>
              </a:lnSpc>
              <a:defRPr/>
            </a:pPr>
            <a:r>
              <a:rPr lang="en-IN" sz="3600" b="0" strike="noStrike" spc="-1">
                <a:solidFill>
                  <a:srgbClr val="000000"/>
                </a:solidFill>
                <a:latin typeface="Arial Black"/>
                <a:ea typeface="Arial Black"/>
              </a:rPr>
              <a:t>REFERENCES</a:t>
            </a:r>
            <a:endParaRPr lang="en-IN" sz="3600" b="0" strike="noStrike" spc="-1">
              <a:latin typeface="Arial"/>
            </a:endParaRPr>
          </a:p>
        </p:txBody>
      </p:sp>
      <p:sp>
        <p:nvSpPr>
          <p:cNvPr id="5" name="CustomShape 2" hidden="0"/>
          <p:cNvSpPr/>
          <p:nvPr isPhoto="0" userDrawn="0"/>
        </p:nvSpPr>
        <p:spPr bwMode="auto">
          <a:xfrm>
            <a:off x="838080" y="1825560"/>
            <a:ext cx="10514520" cy="4350240"/>
          </a:xfrm>
          <a:prstGeom prst="rect">
            <a:avLst/>
          </a:prstGeom>
          <a:noFill/>
          <a:ln>
            <a:noFill/>
          </a:ln>
        </p:spPr>
        <p:style>
          <a:lnRef idx="0"/>
          <a:fillRef idx="0"/>
          <a:effectRef idx="0"/>
          <a:fontRef idx="minor"/>
        </p:style>
      </p:sp>
      <p:sp>
        <p:nvSpPr>
          <p:cNvPr id="6" name="CustomShape 3" hidden="0"/>
          <p:cNvSpPr/>
          <p:nvPr isPhoto="0" userDrawn="0"/>
        </p:nvSpPr>
        <p:spPr bwMode="auto">
          <a:xfrm>
            <a:off x="636480" y="1327680"/>
            <a:ext cx="11097720" cy="5238360"/>
          </a:xfrm>
          <a:prstGeom prst="rect">
            <a:avLst/>
          </a:prstGeom>
          <a:noFill/>
          <a:ln>
            <a:noFill/>
          </a:ln>
        </p:spPr>
        <p:style>
          <a:lnRef idx="0"/>
          <a:fillRef idx="0"/>
          <a:effectRef idx="0"/>
          <a:fontRef idx="minor"/>
        </p:style>
        <p:txBody>
          <a:bodyPr/>
          <a:p>
            <a:pPr>
              <a:lnSpc>
                <a:spcPct val="100000"/>
              </a:lnSpc>
              <a:defRPr/>
            </a:pPr>
            <a:endParaRPr lang="en-IN" sz="1800" b="0" strike="noStrike" spc="-1">
              <a:latin typeface="Arial"/>
            </a:endParaRPr>
          </a:p>
          <a:p>
            <a:pPr algn="just">
              <a:lnSpc>
                <a:spcPct val="100000"/>
              </a:lnSpc>
              <a:defRPr/>
            </a:pPr>
            <a:r>
              <a:rPr lang="en-IN" sz="2200" b="0" strike="noStrike" spc="-1">
                <a:solidFill>
                  <a:srgbClr val="000000"/>
                </a:solidFill>
                <a:latin typeface="Ubuntu"/>
                <a:ea typeface="Ubuntu"/>
              </a:rPr>
              <a:t>[1]Yousefi H., Ali M M., Su H M., Filipe C D., and Didar T F.( 2018).  Sentinel  wraps:  Real-time  monitoring  of  food contamination  by  printing  dnazyme  probes  on  food </a:t>
            </a:r>
            <a:endParaRPr lang="en-IN" sz="2200" b="0" strike="noStrike" spc="-1">
              <a:latin typeface="Arial"/>
            </a:endParaRPr>
          </a:p>
          <a:p>
            <a:pPr algn="just">
              <a:lnSpc>
                <a:spcPct val="100000"/>
              </a:lnSpc>
              <a:defRPr/>
            </a:pPr>
            <a:r>
              <a:rPr lang="en-IN" sz="2200" b="0" strike="noStrike" spc="-1">
                <a:solidFill>
                  <a:srgbClr val="000000"/>
                </a:solidFill>
                <a:latin typeface="Ubuntu"/>
                <a:ea typeface="Ubuntu"/>
              </a:rPr>
              <a:t>packaging. ACS Nano, (pp. 3287–3294) </a:t>
            </a:r>
            <a:endParaRPr lang="en-IN" sz="2200" b="0" strike="noStrike" spc="-1">
              <a:latin typeface="Arial"/>
            </a:endParaRPr>
          </a:p>
          <a:p>
            <a:pPr algn="just">
              <a:lnSpc>
                <a:spcPct val="100000"/>
              </a:lnSpc>
              <a:defRPr/>
            </a:pPr>
            <a:r>
              <a:rPr lang="en-IN" sz="2200" b="0" strike="noStrike" spc="-1">
                <a:solidFill>
                  <a:srgbClr val="000000"/>
                </a:solidFill>
                <a:latin typeface="Ubuntu"/>
                <a:ea typeface="Ubuntu"/>
              </a:rPr>
              <a:t>[2] Min  C.,  Jiafu  W.,  and  Fang  L.  (2012).  Machine-to-machine  communications:  Architectures,  standards  and applications. KSII Trans. Internet Inf. Syst, (pp. 480–497) </a:t>
            </a:r>
            <a:endParaRPr lang="en-IN" sz="2200" b="0" strike="noStrike" spc="-1">
              <a:latin typeface="Arial"/>
            </a:endParaRPr>
          </a:p>
          <a:p>
            <a:pPr algn="just">
              <a:lnSpc>
                <a:spcPct val="100000"/>
              </a:lnSpc>
              <a:defRPr/>
            </a:pPr>
            <a:r>
              <a:rPr lang="en-IN" sz="2200" b="0" strike="noStrike" spc="-1">
                <a:solidFill>
                  <a:srgbClr val="000000"/>
                </a:solidFill>
                <a:latin typeface="Ubuntu"/>
                <a:ea typeface="Ubuntu"/>
              </a:rPr>
              <a:t>[3]Wisitsoraat  A.,  Tuantranont  Comini  E.,  Sberveglieri  G., and Wlodarski W. (2009). Characterization of n-type and p-type  semiconductor  gas  sensors  based  on  NiOx doped TiO2 thin films, Thin Solid Films, (pp.  2775–2780) </a:t>
            </a:r>
            <a:endParaRPr lang="en-IN" sz="2200" b="0" strike="noStrike" spc="-1">
              <a:latin typeface="Arial"/>
            </a:endParaRPr>
          </a:p>
          <a:p>
            <a:pPr algn="just">
              <a:lnSpc>
                <a:spcPct val="100000"/>
              </a:lnSpc>
              <a:defRPr/>
            </a:pPr>
            <a:r>
              <a:rPr lang="en-IN" sz="2200" b="0" strike="noStrike" spc="-1">
                <a:solidFill>
                  <a:srgbClr val="000000"/>
                </a:solidFill>
                <a:latin typeface="Ubuntu"/>
                <a:ea typeface="Ubuntu"/>
              </a:rPr>
              <a:t>[4]Abdullah  M  Z.,  Aziz  S  A.,  and  Dos  Mohamed  A  M. (2000).  Quality  inspection  of  bakery  products  using  a color-based  machine  vision  system,  Journal  of  Food </a:t>
            </a:r>
            <a:endParaRPr lang="en-IN" sz="2200" b="0" strike="noStrike" spc="-1">
              <a:latin typeface="Arial"/>
            </a:endParaRPr>
          </a:p>
          <a:p>
            <a:pPr algn="just">
              <a:lnSpc>
                <a:spcPct val="100000"/>
              </a:lnSpc>
              <a:defRPr/>
            </a:pPr>
            <a:r>
              <a:rPr lang="en-IN" sz="2200" b="0" strike="noStrike" spc="-1">
                <a:solidFill>
                  <a:srgbClr val="000000"/>
                </a:solidFill>
                <a:latin typeface="Ubuntu"/>
                <a:ea typeface="Ubuntu"/>
              </a:rPr>
              <a:t>Quality, (pp. 39–50) </a:t>
            </a:r>
            <a:endParaRPr lang="en-IN" sz="2200" b="0" strike="noStrike" spc="-1">
              <a:latin typeface="Arial"/>
            </a:endParaRPr>
          </a:p>
          <a:p>
            <a:pPr algn="just">
              <a:lnSpc>
                <a:spcPct val="100000"/>
              </a:lnSpc>
              <a:defRPr/>
            </a:pPr>
            <a:r>
              <a:rPr lang="en-IN" sz="2200" b="0" strike="noStrike" spc="-1">
                <a:solidFill>
                  <a:srgbClr val="000000"/>
                </a:solidFill>
                <a:latin typeface="Ubuntu"/>
                <a:ea typeface="Ubuntu"/>
              </a:rPr>
              <a:t>[5]Syeda  Erfana  Zohora  A  M.,  Khan  A  K.,  Srivastava  A. (2013).  Electronic  Noses  Application  to  Food  Analysis Using  Metal  Oxide  Sensors:  A  Review,  Journal  of  Soft Computing and Engineering, (pp. 79–84)  </a:t>
            </a:r>
            <a:endParaRPr lang="en-IN" sz="2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427680" y="459360"/>
            <a:ext cx="11347560" cy="5631480"/>
          </a:xfrm>
          <a:prstGeom prst="rect">
            <a:avLst/>
          </a:prstGeom>
          <a:noFill/>
          <a:ln>
            <a:noFill/>
          </a:ln>
        </p:spPr>
        <p:style>
          <a:lnRef idx="0"/>
          <a:fillRef idx="0"/>
          <a:effectRef idx="0"/>
          <a:fontRef idx="minor"/>
        </p:style>
      </p:sp>
      <p:pic>
        <p:nvPicPr>
          <p:cNvPr id="5" name="Google Shape;120;p23" descr="" hidden="0"/>
          <p:cNvPicPr/>
          <p:nvPr isPhoto="0" userDrawn="0"/>
        </p:nvPicPr>
        <p:blipFill>
          <a:blip r:embed="rId2"/>
          <a:stretch/>
        </p:blipFill>
        <p:spPr bwMode="auto">
          <a:xfrm>
            <a:off x="1800" y="0"/>
            <a:ext cx="12187079" cy="68569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bg1">
                <a:lumMod val="75000"/>
              </a:schemeClr>
            </a:gs>
            <a:gs pos="100000">
              <a:srgbClr val="FFFFFF"/>
            </a:gs>
          </a:gsLst>
          <a:lin ang="81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825120" y="823320"/>
            <a:ext cx="10527840" cy="5352480"/>
          </a:xfrm>
          <a:prstGeom prst="rect">
            <a:avLst/>
          </a:prstGeom>
          <a:noFill/>
          <a:ln>
            <a:noFill/>
          </a:ln>
        </p:spPr>
        <p:style>
          <a:lnRef idx="0"/>
          <a:fillRef idx="0"/>
          <a:effectRef idx="0"/>
          <a:fontRef idx="minor"/>
        </p:style>
        <p:txBody>
          <a:bodyPr lIns="90000" tIns="45000" rIns="90000" bIns="45000"/>
          <a:p>
            <a:pPr algn="just">
              <a:lnSpc>
                <a:spcPct val="90000"/>
              </a:lnSpc>
              <a:defRPr/>
            </a:pPr>
            <a:r>
              <a:rPr lang="en-IN" sz="2400" b="0" strike="noStrike" spc="-1">
                <a:solidFill>
                  <a:srgbClr val="000000"/>
                </a:solidFill>
                <a:latin typeface="Ubuntu"/>
                <a:ea typeface="Ubuntu"/>
              </a:rPr>
              <a:t>But at some situations, one may fail to notice the food items that are not used for a long-term storage inside it. Monitoring devices keep a watch on the environmental factor that cause or pace up decay of the food. Keep watch of environmental factors like temperature, humidity, alcohol content and exposure to light. </a:t>
            </a:r>
            <a:endParaRPr lang="en-IN" sz="2400" b="0" strike="noStrike" spc="-1">
              <a:latin typeface="Arial"/>
            </a:endParaRPr>
          </a:p>
          <a:p>
            <a:pPr algn="just">
              <a:lnSpc>
                <a:spcPct val="90000"/>
              </a:lnSpc>
              <a:defRPr/>
            </a:pPr>
            <a:endParaRPr lang="en-IN" sz="2400" b="0" strike="noStrike" spc="-1">
              <a:latin typeface="Arial"/>
            </a:endParaRPr>
          </a:p>
          <a:p>
            <a:pPr algn="just">
              <a:lnSpc>
                <a:spcPct val="90000"/>
              </a:lnSpc>
              <a:defRPr/>
            </a:pPr>
            <a:r>
              <a:rPr lang="en-IN" sz="2400" b="0" strike="noStrike" spc="-1">
                <a:solidFill>
                  <a:srgbClr val="000000"/>
                </a:solidFill>
                <a:latin typeface="Ubuntu"/>
                <a:ea typeface="Ubuntu"/>
              </a:rPr>
              <a:t>Food spoilage represents an environmental problem as well as an ethical issue. Sensor assistance can be used to identify the spoilage by continuous sensing is going to solve food spoilage problems. Based on the freshness and quality of food, the food spoilage will be displayed to the user through an alert message that is sent to their registered mobile numbers.</a:t>
            </a:r>
            <a:endParaRPr lang="en-IN" sz="2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bg1">
                <a:lumMod val="75000"/>
              </a:schemeClr>
            </a:gs>
            <a:gs pos="100000">
              <a:srgbClr val="FFFFFF"/>
            </a:gs>
          </a:gsLst>
          <a:lin ang="162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838080" y="365040"/>
            <a:ext cx="10514520" cy="1324440"/>
          </a:xfrm>
          <a:prstGeom prst="rect">
            <a:avLst/>
          </a:prstGeom>
          <a:noFill/>
          <a:ln>
            <a:noFill/>
          </a:ln>
        </p:spPr>
        <p:style>
          <a:lnRef idx="0"/>
          <a:fillRef idx="0"/>
          <a:effectRef idx="0"/>
          <a:fontRef idx="minor"/>
        </p:style>
        <p:txBody>
          <a:bodyPr lIns="90000" tIns="45000" rIns="90000" bIns="45000" anchor="ctr"/>
          <a:p>
            <a:pPr algn="ctr">
              <a:lnSpc>
                <a:spcPct val="90000"/>
              </a:lnSpc>
              <a:defRPr/>
            </a:pPr>
            <a:r>
              <a:rPr lang="en-IN" sz="3600" b="0" strike="noStrike" spc="-1">
                <a:solidFill>
                  <a:srgbClr val="000000"/>
                </a:solidFill>
                <a:latin typeface="Arial Black"/>
                <a:ea typeface="Arial Black"/>
              </a:rPr>
              <a:t>INTRODUCTION</a:t>
            </a:r>
            <a:endParaRPr lang="en-IN" sz="3600" b="0" strike="noStrike" spc="-1">
              <a:latin typeface="Arial"/>
            </a:endParaRPr>
          </a:p>
        </p:txBody>
      </p:sp>
      <p:sp>
        <p:nvSpPr>
          <p:cNvPr id="5" name="CustomShape 2" hidden="0"/>
          <p:cNvSpPr/>
          <p:nvPr isPhoto="0" userDrawn="0"/>
        </p:nvSpPr>
        <p:spPr bwMode="auto">
          <a:xfrm>
            <a:off x="838080" y="1462702"/>
            <a:ext cx="10514520" cy="4350240"/>
          </a:xfrm>
          <a:prstGeom prst="rect">
            <a:avLst/>
          </a:prstGeom>
          <a:noFill/>
          <a:ln>
            <a:noFill/>
          </a:ln>
        </p:spPr>
        <p:style>
          <a:lnRef idx="0"/>
          <a:fillRef idx="0"/>
          <a:effectRef idx="0"/>
          <a:fontRef idx="minor"/>
        </p:style>
        <p:txBody>
          <a:bodyPr lIns="90000" tIns="45000" rIns="90000" bIns="45000"/>
          <a:p>
            <a:pPr marL="457200" indent="-335520" algn="just">
              <a:lnSpc>
                <a:spcPct val="90000"/>
              </a:lnSpc>
              <a:buClr>
                <a:srgbClr val="000000"/>
              </a:buClr>
              <a:buFont typeface="Arial"/>
              <a:buChar char="●"/>
              <a:defRPr/>
            </a:pPr>
            <a:r>
              <a:rPr lang="en-IN" sz="2400" b="0" strike="noStrike" spc="-1">
                <a:solidFill>
                  <a:srgbClr val="000000"/>
                </a:solidFill>
                <a:latin typeface="Ubuntu"/>
                <a:ea typeface="Ubuntu"/>
              </a:rPr>
              <a:t>The food can be contaminated due to chemical changes within the food or from storage.</a:t>
            </a:r>
            <a:endParaRPr lang="en-IN" sz="2400" b="0" strike="noStrike" spc="-1">
              <a:latin typeface="Arial"/>
            </a:endParaRPr>
          </a:p>
          <a:p>
            <a:pPr marL="457200" indent="-335520" algn="just">
              <a:lnSpc>
                <a:spcPct val="90000"/>
              </a:lnSpc>
              <a:buClr>
                <a:srgbClr val="000000"/>
              </a:buClr>
              <a:buFont typeface="Arial"/>
              <a:buChar char="●"/>
              <a:defRPr/>
            </a:pPr>
            <a:endParaRPr lang="en-IN" sz="2400" b="0" strike="noStrike" spc="0">
              <a:solidFill>
                <a:srgbClr val="000000"/>
              </a:solidFill>
              <a:latin typeface="Ubuntu"/>
              <a:ea typeface="Ubuntu"/>
            </a:endParaRPr>
          </a:p>
          <a:p>
            <a:pPr marL="457200" indent="-335520" algn="just">
              <a:lnSpc>
                <a:spcPct val="90000"/>
              </a:lnSpc>
              <a:buClr>
                <a:srgbClr val="000000"/>
              </a:buClr>
              <a:buFont typeface="Arial"/>
              <a:buChar char="●"/>
              <a:defRPr/>
            </a:pPr>
            <a:r>
              <a:rPr lang="en-IN" sz="2400" b="0" strike="noStrike" spc="0">
                <a:solidFill>
                  <a:srgbClr val="000000"/>
                </a:solidFill>
                <a:latin typeface="Ubuntu"/>
                <a:ea typeface="Ubuntu"/>
              </a:rPr>
              <a:t>Norovirus, a very contagious virus caused by contaminated food or water. About 351,000 people die of food poisoning globally every year.</a:t>
            </a:r>
            <a:endParaRPr lang="en-IN" sz="2400" b="0" strike="noStrike" spc="0">
              <a:solidFill>
                <a:srgbClr val="000000"/>
              </a:solidFill>
              <a:latin typeface="Ubuntu"/>
              <a:ea typeface="Ubuntu"/>
            </a:endParaRPr>
          </a:p>
          <a:p>
            <a:pPr marL="457200" indent="-335520" algn="just">
              <a:lnSpc>
                <a:spcPct val="90000"/>
              </a:lnSpc>
              <a:buClr>
                <a:srgbClr val="000000"/>
              </a:buClr>
              <a:buFont typeface="Arial"/>
              <a:buChar char="●"/>
              <a:defRPr/>
            </a:pPr>
            <a:endParaRPr lang="en-IN" sz="2400" b="0" strike="noStrike" spc="0">
              <a:solidFill>
                <a:srgbClr val="000000"/>
              </a:solidFill>
              <a:latin typeface="Ubuntu"/>
              <a:ea typeface="Ubuntu"/>
            </a:endParaRPr>
          </a:p>
          <a:p>
            <a:pPr marL="457200" indent="-335520" algn="just">
              <a:lnSpc>
                <a:spcPct val="90000"/>
              </a:lnSpc>
              <a:buClr>
                <a:srgbClr val="000000"/>
              </a:buClr>
              <a:buFont typeface="Arial"/>
              <a:buChar char="●"/>
              <a:defRPr/>
            </a:pPr>
            <a:r>
              <a:rPr sz="2400" b="0" i="0" u="none">
                <a:solidFill>
                  <a:srgbClr val="000000"/>
                </a:solidFill>
                <a:latin typeface="Ubuntu"/>
                <a:ea typeface="Ubuntu"/>
                <a:cs typeface="Ubuntu"/>
              </a:rPr>
              <a:t>An estimated 600 million – almost 1 in 10 people in the world – fall ill after eating contaminated food </a:t>
            </a:r>
            <a:r>
              <a:rPr sz="2400" b="0" i="0" u="none">
                <a:solidFill>
                  <a:srgbClr val="000000"/>
                </a:solidFill>
                <a:latin typeface="Ubuntu"/>
                <a:ea typeface="Ubuntu"/>
                <a:cs typeface="Ubuntu"/>
              </a:rPr>
              <a:t>and 420,000 die every year, resulting in the loss of 33 million healthy life years.</a:t>
            </a:r>
            <a:endParaRPr lang="en-IN" sz="2400" b="0" strike="noStrike" spc="0">
              <a:latin typeface="Arial"/>
            </a:endParaRPr>
          </a:p>
          <a:p>
            <a:pPr marL="457200" indent="-335520" algn="just">
              <a:lnSpc>
                <a:spcPct val="90000"/>
              </a:lnSpc>
              <a:buClr>
                <a:srgbClr val="000000"/>
              </a:buClr>
              <a:buFont typeface="Arial"/>
              <a:buChar char="●"/>
              <a:defRPr/>
            </a:pPr>
            <a:endParaRPr lang="en-IN" sz="2400" b="0" strike="noStrike" spc="0">
              <a:solidFill>
                <a:srgbClr val="000000"/>
              </a:solidFill>
              <a:latin typeface="Ubuntu"/>
              <a:ea typeface="Ubuntu"/>
            </a:endParaRPr>
          </a:p>
          <a:p>
            <a:pPr marL="457200" indent="-335520" algn="just">
              <a:lnSpc>
                <a:spcPct val="90000"/>
              </a:lnSpc>
              <a:buClr>
                <a:srgbClr val="000000"/>
              </a:buClr>
              <a:buFont typeface="Arial"/>
              <a:buChar char="●"/>
              <a:defRPr/>
            </a:pPr>
            <a:r>
              <a:rPr lang="en-IN" sz="2400" b="0" strike="noStrike" spc="0">
                <a:solidFill>
                  <a:srgbClr val="000000"/>
                </a:solidFill>
                <a:latin typeface="Ubuntu"/>
                <a:ea typeface="Ubuntu"/>
              </a:rPr>
              <a:t>It is necessary to develop a system that can help people to identify the spoiled food items and also freshness of food or quality of food items.</a:t>
            </a:r>
            <a:endParaRPr lang="en-IN" sz="2400" b="0" strike="noStrike" spc="0">
              <a:latin typeface="Arial"/>
            </a:endParaRPr>
          </a:p>
          <a:p>
            <a:pPr marL="457200" indent="-335520" algn="just">
              <a:lnSpc>
                <a:spcPct val="90000"/>
              </a:lnSpc>
              <a:buClr>
                <a:srgbClr val="000000"/>
              </a:buClr>
              <a:buFont typeface="Arial"/>
              <a:buChar char="●"/>
              <a:defRPr/>
            </a:pPr>
            <a:endParaRPr lang="en-IN" sz="2400" b="0" strike="noStrike" spc="0">
              <a:solidFill>
                <a:srgbClr val="000000"/>
              </a:solidFill>
              <a:latin typeface="Ubuntu"/>
              <a:ea typeface="Ubuntu"/>
            </a:endParaRPr>
          </a:p>
          <a:p>
            <a:pPr marL="457200" indent="-335520" algn="just">
              <a:lnSpc>
                <a:spcPct val="90000"/>
              </a:lnSpc>
              <a:buClr>
                <a:srgbClr val="000000"/>
              </a:buClr>
              <a:buFont typeface="Arial"/>
              <a:buChar char="●"/>
              <a:defRPr/>
            </a:pPr>
            <a:r>
              <a:rPr lang="en-IN" sz="2400" b="0" strike="noStrike" spc="0">
                <a:solidFill>
                  <a:srgbClr val="000000"/>
                </a:solidFill>
                <a:latin typeface="Ubuntu"/>
                <a:ea typeface="Ubuntu"/>
              </a:rPr>
              <a:t>Our system is based on electrical and biosensors. The system monitors the food through the temperature, humidity and light sensors. </a:t>
            </a:r>
            <a:endParaRPr lang="en-IN" sz="2400" b="0" strike="noStrike" spc="0">
              <a:solidFill>
                <a:srgbClr val="000000"/>
              </a:solidFill>
              <a:latin typeface="Ubuntu"/>
              <a:ea typeface="Ubuntu"/>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bg1">
                <a:lumMod val="75000"/>
              </a:schemeClr>
            </a:gs>
            <a:gs pos="100000">
              <a:srgbClr val="FFFFFF"/>
            </a:gs>
          </a:gsLst>
          <a:lin ang="54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825120" y="839520"/>
            <a:ext cx="10527840" cy="5336280"/>
          </a:xfrm>
          <a:prstGeom prst="rect">
            <a:avLst/>
          </a:prstGeom>
          <a:noFill/>
          <a:ln>
            <a:noFill/>
          </a:ln>
        </p:spPr>
        <p:style>
          <a:lnRef idx="0"/>
          <a:fillRef idx="0"/>
          <a:effectRef idx="0"/>
          <a:fontRef idx="minor"/>
        </p:style>
        <p:txBody>
          <a:bodyPr lIns="90000" tIns="45000" rIns="90000" bIns="45000"/>
          <a:p>
            <a:pPr marL="457200" indent="-335520" algn="just">
              <a:lnSpc>
                <a:spcPct val="90000"/>
              </a:lnSpc>
              <a:buClr>
                <a:srgbClr val="000000"/>
              </a:buClr>
              <a:buFont typeface="Arial"/>
              <a:buChar char="●"/>
              <a:defRPr/>
            </a:pPr>
            <a:endParaRPr sz="2400" b="0" strike="noStrike" spc="0">
              <a:solidFill>
                <a:srgbClr val="000000"/>
              </a:solidFill>
              <a:latin typeface="Ubuntu"/>
              <a:ea typeface="Ubuntu"/>
            </a:endParaRPr>
          </a:p>
          <a:p>
            <a:pPr marL="457200" indent="-335520" algn="just">
              <a:lnSpc>
                <a:spcPct val="90000"/>
              </a:lnSpc>
              <a:buClr>
                <a:srgbClr val="000000"/>
              </a:buClr>
              <a:buFont typeface="Arial"/>
              <a:buChar char="●"/>
              <a:defRPr/>
            </a:pPr>
            <a:r>
              <a:rPr lang="en-IN" sz="2400" b="0" i="0" u="none" strike="noStrike" cap="none" spc="0">
                <a:solidFill>
                  <a:srgbClr val="000000"/>
                </a:solidFill>
                <a:latin typeface="Ubuntu"/>
                <a:ea typeface="Ubuntu"/>
                <a:cs typeface="Ubuntu"/>
              </a:rPr>
              <a:t>The light around the food should not be too bright beacuse it might decay the food. So, LDR sensor is used to prevent this.</a:t>
            </a:r>
            <a:endParaRPr lang="en-IN" sz="2400" b="0" i="0" u="none" strike="noStrike" cap="none" spc="0">
              <a:solidFill>
                <a:srgbClr val="000000"/>
              </a:solidFill>
              <a:latin typeface="Ubuntu"/>
              <a:ea typeface="Ubuntu"/>
              <a:cs typeface="Ubuntu"/>
            </a:endParaRPr>
          </a:p>
          <a:p>
            <a:pPr marL="457200" indent="-335520" algn="just">
              <a:lnSpc>
                <a:spcPct val="90000"/>
              </a:lnSpc>
              <a:buClr>
                <a:srgbClr val="000000"/>
              </a:buClr>
              <a:buFont typeface="Arial"/>
              <a:buChar char="●"/>
              <a:defRPr/>
            </a:pPr>
            <a:endParaRPr sz="2400" b="0" strike="noStrike" spc="0">
              <a:latin typeface="Arial"/>
            </a:endParaRPr>
          </a:p>
          <a:p>
            <a:pPr marL="457200" indent="-335520" algn="just">
              <a:lnSpc>
                <a:spcPct val="90000"/>
              </a:lnSpc>
              <a:buClr>
                <a:srgbClr val="000000"/>
              </a:buClr>
              <a:buFont typeface="Arial"/>
              <a:buChar char="●"/>
              <a:defRPr/>
            </a:pPr>
            <a:r>
              <a:rPr lang="en-IN" sz="2400" b="0" strike="noStrike" spc="0">
                <a:solidFill>
                  <a:srgbClr val="000000"/>
                </a:solidFill>
                <a:latin typeface="Ubuntu"/>
                <a:ea typeface="Ubuntu"/>
              </a:rPr>
              <a:t>The system also monitors the gas levels coming out of the food, when the food is about to get spoiled. The amount of the gas level released from the food is monitored through the gas sensors and converted into analog values to be displayed on the IoT platform to be monitored wherever required.</a:t>
            </a:r>
            <a:endParaRPr lang="en-IN" sz="2400" b="0" strike="noStrike" spc="0">
              <a:latin typeface="Arial"/>
            </a:endParaRPr>
          </a:p>
          <a:p>
            <a:pPr marL="457200" indent="-335520" algn="just">
              <a:lnSpc>
                <a:spcPct val="90000"/>
              </a:lnSpc>
              <a:buClr>
                <a:srgbClr val="000000"/>
              </a:buClr>
              <a:buFont typeface="Arial"/>
              <a:buChar char="●"/>
              <a:defRPr/>
            </a:pPr>
            <a:endParaRPr lang="en-IN" sz="2400" b="0" strike="noStrike" spc="0">
              <a:solidFill>
                <a:srgbClr val="000000"/>
              </a:solidFill>
              <a:latin typeface="Ubuntu"/>
              <a:ea typeface="Ubuntu"/>
            </a:endParaRPr>
          </a:p>
          <a:p>
            <a:pPr marL="457200" indent="-335520" algn="just">
              <a:lnSpc>
                <a:spcPct val="90000"/>
              </a:lnSpc>
              <a:buClr>
                <a:srgbClr val="000000"/>
              </a:buClr>
              <a:buFont typeface="Arial"/>
              <a:buChar char="●"/>
              <a:defRPr/>
            </a:pPr>
            <a:r>
              <a:rPr lang="en-IN" sz="2400" b="0" strike="noStrike" spc="0">
                <a:solidFill>
                  <a:srgbClr val="000000"/>
                </a:solidFill>
                <a:latin typeface="Ubuntu"/>
                <a:ea typeface="Ubuntu"/>
              </a:rPr>
              <a:t>When the food is spoiled, the owner receives a mail saying that the corresponding food is spoiled.</a:t>
            </a:r>
            <a:endParaRPr lang="en-IN" sz="2400" b="0" strike="noStrike" spc="0">
              <a:latin typeface="Arial"/>
            </a:endParaRPr>
          </a:p>
          <a:p>
            <a:pPr algn="just">
              <a:lnSpc>
                <a:spcPct val="90000"/>
              </a:lnSpc>
              <a:defRPr/>
            </a:pPr>
            <a:endParaRPr lang="en-IN" sz="2400" b="0" strike="noStrike" spc="0">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bg1">
                <a:lumMod val="75000"/>
              </a:schemeClr>
            </a:gs>
            <a:gs pos="100000">
              <a:srgbClr val="FFFFFF"/>
            </a:gs>
          </a:gsLst>
          <a:lin ang="162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415439" y="390600"/>
            <a:ext cx="11359800" cy="1067040"/>
          </a:xfrm>
          <a:prstGeom prst="rect">
            <a:avLst/>
          </a:prstGeom>
          <a:noFill/>
          <a:ln>
            <a:noFill/>
          </a:ln>
        </p:spPr>
        <p:style>
          <a:lnRef idx="0"/>
          <a:fillRef idx="0"/>
          <a:effectRef idx="0"/>
          <a:fontRef idx="minor"/>
        </p:style>
        <p:txBody>
          <a:bodyPr lIns="90000" tIns="91440" rIns="90000" bIns="91440">
            <a:normAutofit/>
          </a:bodyPr>
          <a:p>
            <a:pPr algn="ctr">
              <a:lnSpc>
                <a:spcPct val="90000"/>
              </a:lnSpc>
              <a:defRPr/>
            </a:pPr>
            <a:r>
              <a:rPr lang="en-IN" sz="3600" b="0" strike="noStrike" spc="-1">
                <a:solidFill>
                  <a:srgbClr val="000000"/>
                </a:solidFill>
                <a:latin typeface="Arial Black"/>
                <a:ea typeface="Arial Black"/>
              </a:rPr>
              <a:t>STATEMENT OF THE PROBLEM</a:t>
            </a:r>
            <a:endParaRPr lang="en-IN" sz="3600" b="0" strike="noStrike" spc="-1">
              <a:latin typeface="Arial"/>
            </a:endParaRPr>
          </a:p>
        </p:txBody>
      </p:sp>
      <p:sp>
        <p:nvSpPr>
          <p:cNvPr id="5" name="CustomShape 2" hidden="0"/>
          <p:cNvSpPr/>
          <p:nvPr isPhoto="0" userDrawn="0"/>
        </p:nvSpPr>
        <p:spPr bwMode="auto">
          <a:xfrm>
            <a:off x="415439" y="1458360"/>
            <a:ext cx="11359800" cy="4701600"/>
          </a:xfrm>
          <a:prstGeom prst="rect">
            <a:avLst/>
          </a:prstGeom>
          <a:noFill/>
          <a:ln>
            <a:noFill/>
          </a:ln>
        </p:spPr>
        <p:style>
          <a:lnRef idx="0"/>
          <a:fillRef idx="0"/>
          <a:effectRef idx="0"/>
          <a:fontRef idx="minor"/>
        </p:style>
        <p:txBody>
          <a:bodyPr lIns="90000" tIns="91440" rIns="90000" bIns="91440">
            <a:normAutofit/>
          </a:bodyPr>
          <a:p>
            <a:pPr algn="just">
              <a:lnSpc>
                <a:spcPct val="90000"/>
              </a:lnSpc>
              <a:spcAft>
                <a:spcPts val="1199"/>
              </a:spcAft>
              <a:defRPr/>
            </a:pPr>
            <a:r>
              <a:rPr lang="en-IN" sz="2600" b="0" strike="noStrike" spc="-1">
                <a:solidFill>
                  <a:srgbClr val="000000"/>
                </a:solidFill>
                <a:latin typeface="Ubuntu"/>
                <a:ea typeface="Ubuntu"/>
              </a:rPr>
              <a:t>The problem statement is to detect spoiled food using arduino and also to monitor the freshness of the food by various sensors </a:t>
            </a:r>
            <a:endParaRPr sz="26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bg1">
                <a:lumMod val="75000"/>
              </a:schemeClr>
            </a:gs>
            <a:gs pos="100000">
              <a:srgbClr val="FFFFFF"/>
            </a:gs>
          </a:gsLst>
          <a:lin ang="162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415439" y="390600"/>
            <a:ext cx="11359800" cy="1067040"/>
          </a:xfrm>
          <a:prstGeom prst="rect">
            <a:avLst/>
          </a:prstGeom>
          <a:noFill/>
          <a:ln>
            <a:noFill/>
          </a:ln>
        </p:spPr>
        <p:style>
          <a:lnRef idx="0"/>
          <a:fillRef idx="0"/>
          <a:effectRef idx="0"/>
          <a:fontRef idx="minor"/>
        </p:style>
        <p:txBody>
          <a:bodyPr lIns="90000" tIns="91440" rIns="90000" bIns="91440">
            <a:normAutofit/>
          </a:bodyPr>
          <a:p>
            <a:pPr algn="ctr">
              <a:lnSpc>
                <a:spcPct val="90000"/>
              </a:lnSpc>
              <a:defRPr/>
            </a:pPr>
            <a:r>
              <a:rPr lang="en-IN" sz="3600" b="0" strike="noStrike" spc="-1">
                <a:solidFill>
                  <a:srgbClr val="000000"/>
                </a:solidFill>
                <a:latin typeface="Arial Black"/>
                <a:ea typeface="Arial Black"/>
              </a:rPr>
              <a:t>OBJECTIVES</a:t>
            </a:r>
            <a:endParaRPr lang="en-IN" sz="3600" b="0" strike="noStrike" spc="-1">
              <a:latin typeface="Arial"/>
            </a:endParaRPr>
          </a:p>
        </p:txBody>
      </p:sp>
      <p:sp>
        <p:nvSpPr>
          <p:cNvPr id="5" name="CustomShape 2" hidden="0"/>
          <p:cNvSpPr/>
          <p:nvPr isPhoto="0" userDrawn="0"/>
        </p:nvSpPr>
        <p:spPr bwMode="auto">
          <a:xfrm>
            <a:off x="415439" y="1638360"/>
            <a:ext cx="10966680" cy="4474080"/>
          </a:xfrm>
          <a:prstGeom prst="rect">
            <a:avLst/>
          </a:prstGeom>
          <a:noFill/>
          <a:ln>
            <a:noFill/>
          </a:ln>
        </p:spPr>
        <p:style>
          <a:lnRef idx="0"/>
          <a:fillRef idx="0"/>
          <a:effectRef idx="0"/>
          <a:fontRef idx="minor"/>
        </p:style>
        <p:txBody>
          <a:bodyPr lIns="90000" tIns="91440" rIns="90000" bIns="91440">
            <a:normAutofit/>
          </a:bodyPr>
          <a:p>
            <a:pPr marL="457200" indent="-354600" algn="just">
              <a:lnSpc>
                <a:spcPct val="90000"/>
              </a:lnSpc>
              <a:buClr>
                <a:srgbClr val="000000"/>
              </a:buClr>
              <a:buFont typeface="Arial"/>
              <a:buChar char="●"/>
              <a:defRPr/>
            </a:pPr>
            <a:r>
              <a:rPr lang="en-IN" sz="2400" b="0" strike="noStrike" spc="-1">
                <a:solidFill>
                  <a:srgbClr val="000000"/>
                </a:solidFill>
                <a:latin typeface="Ubuntu"/>
                <a:ea typeface="Ubuntu"/>
              </a:rPr>
              <a:t>The primary objective is to detect the spoiled food using arduino uno.</a:t>
            </a:r>
            <a:endParaRPr lang="en-IN" sz="2400" b="0" strike="noStrike" spc="-1">
              <a:latin typeface="Arial"/>
            </a:endParaRPr>
          </a:p>
          <a:p>
            <a:pPr marL="457200" indent="-354600" algn="just">
              <a:lnSpc>
                <a:spcPct val="90000"/>
              </a:lnSpc>
              <a:buClr>
                <a:srgbClr val="000000"/>
              </a:buClr>
              <a:buFont typeface="Arial"/>
              <a:buChar char="●"/>
              <a:defRPr/>
            </a:pPr>
            <a:endParaRPr lang="en-IN" sz="2400" b="0" strike="noStrike" spc="0">
              <a:solidFill>
                <a:srgbClr val="000000"/>
              </a:solidFill>
              <a:latin typeface="Ubuntu"/>
              <a:ea typeface="Ubuntu"/>
            </a:endParaRPr>
          </a:p>
          <a:p>
            <a:pPr marL="457200" indent="-354600" algn="just">
              <a:lnSpc>
                <a:spcPct val="90000"/>
              </a:lnSpc>
              <a:buClr>
                <a:srgbClr val="000000"/>
              </a:buClr>
              <a:buFont typeface="Arial"/>
              <a:buChar char="●"/>
              <a:defRPr/>
            </a:pPr>
            <a:r>
              <a:rPr lang="en-IN" sz="2400" b="0" strike="noStrike" spc="0">
                <a:solidFill>
                  <a:srgbClr val="000000"/>
                </a:solidFill>
                <a:latin typeface="Ubuntu"/>
                <a:ea typeface="Ubuntu"/>
              </a:rPr>
              <a:t>This system also helps us to store fruits and vegetables for longer period of time as the period of freshness can be monitored and determined.</a:t>
            </a:r>
            <a:endParaRPr lang="en-IN" sz="2400" b="0" strike="noStrike" spc="0">
              <a:latin typeface="Arial"/>
            </a:endParaRPr>
          </a:p>
          <a:p>
            <a:pPr marL="457200" indent="-354600" algn="just">
              <a:lnSpc>
                <a:spcPct val="90000"/>
              </a:lnSpc>
              <a:buClr>
                <a:srgbClr val="000000"/>
              </a:buClr>
              <a:buFont typeface="Arial"/>
              <a:buChar char="●"/>
              <a:defRPr/>
            </a:pPr>
            <a:endParaRPr lang="en-IN" sz="2400" b="0" strike="noStrike" spc="0">
              <a:solidFill>
                <a:srgbClr val="000000"/>
              </a:solidFill>
              <a:latin typeface="Ubuntu"/>
              <a:ea typeface="Ubuntu"/>
            </a:endParaRPr>
          </a:p>
          <a:p>
            <a:pPr marL="457200" indent="-354600" algn="just">
              <a:lnSpc>
                <a:spcPct val="90000"/>
              </a:lnSpc>
              <a:buClr>
                <a:srgbClr val="000000"/>
              </a:buClr>
              <a:buFont typeface="Arial"/>
              <a:buChar char="●"/>
              <a:defRPr/>
            </a:pPr>
            <a:r>
              <a:rPr lang="en-IN" sz="2400" b="0" strike="noStrike" spc="0">
                <a:solidFill>
                  <a:srgbClr val="000000"/>
                </a:solidFill>
                <a:latin typeface="Ubuntu"/>
                <a:ea typeface="Ubuntu"/>
              </a:rPr>
              <a:t>Email alerts.</a:t>
            </a:r>
            <a:endParaRPr lang="en-IN" sz="2400" b="0" strike="noStrike" spc="0">
              <a:latin typeface="Arial"/>
            </a:endParaRPr>
          </a:p>
          <a:p>
            <a:pPr marL="457200" indent="-354600" algn="just">
              <a:lnSpc>
                <a:spcPct val="90000"/>
              </a:lnSpc>
              <a:buClr>
                <a:srgbClr val="000000"/>
              </a:buClr>
              <a:buFont typeface="Arial"/>
              <a:buChar char="●"/>
              <a:defRPr/>
            </a:pPr>
            <a:endParaRPr lang="en-IN" sz="2400" b="0" strike="noStrike" spc="0">
              <a:solidFill>
                <a:srgbClr val="000000"/>
              </a:solidFill>
              <a:latin typeface="Ubuntu"/>
              <a:ea typeface="Ubuntu"/>
            </a:endParaRPr>
          </a:p>
          <a:p>
            <a:pPr marL="457200" indent="-354600" algn="just">
              <a:lnSpc>
                <a:spcPct val="90000"/>
              </a:lnSpc>
              <a:buClr>
                <a:srgbClr val="000000"/>
              </a:buClr>
              <a:buFont typeface="Arial"/>
              <a:buChar char="●"/>
              <a:defRPr/>
            </a:pPr>
            <a:r>
              <a:rPr lang="en-IN" sz="2400" b="0" strike="noStrike" spc="0">
                <a:solidFill>
                  <a:srgbClr val="000000"/>
                </a:solidFill>
                <a:latin typeface="Ubuntu"/>
                <a:ea typeface="Ubuntu"/>
              </a:rPr>
              <a:t>Sensor data is stored in the cloud, that is in thinkspeak.com</a:t>
            </a:r>
            <a:endParaRPr lang="en-IN" sz="2400" b="0" strike="noStrike" spc="0">
              <a:latin typeface="Arial"/>
            </a:endParaRPr>
          </a:p>
          <a:p>
            <a:pPr marL="457200" indent="-354600" algn="just">
              <a:lnSpc>
                <a:spcPct val="90000"/>
              </a:lnSpc>
              <a:buClr>
                <a:srgbClr val="000000"/>
              </a:buClr>
              <a:buFont typeface="Arial"/>
              <a:buChar char="●"/>
              <a:defRPr/>
            </a:pPr>
            <a:endParaRPr lang="en-IN" sz="2400" b="0" strike="noStrike" spc="0">
              <a:solidFill>
                <a:srgbClr val="000000"/>
              </a:solidFill>
              <a:latin typeface="Ubuntu"/>
              <a:ea typeface="Ubuntu"/>
            </a:endParaRPr>
          </a:p>
          <a:p>
            <a:pPr marL="457200" indent="-354600" algn="just">
              <a:lnSpc>
                <a:spcPct val="90000"/>
              </a:lnSpc>
              <a:buClr>
                <a:srgbClr val="000000"/>
              </a:buClr>
              <a:buFont typeface="Arial"/>
              <a:buChar char="●"/>
              <a:defRPr/>
            </a:pPr>
            <a:r>
              <a:rPr lang="en-IN" sz="2400" b="0" strike="noStrike" spc="0">
                <a:solidFill>
                  <a:srgbClr val="000000"/>
                </a:solidFill>
                <a:latin typeface="Ubuntu"/>
                <a:ea typeface="Ubuntu"/>
              </a:rPr>
              <a:t>Data visualization using freeboard.io</a:t>
            </a:r>
            <a:endParaRPr lang="en-IN" sz="2400" b="0" strike="noStrike" spc="0">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bg1">
                <a:lumMod val="75000"/>
              </a:schemeClr>
            </a:gs>
            <a:gs pos="100000">
              <a:srgbClr val="FFFFFF"/>
            </a:gs>
          </a:gsLst>
          <a:lin ang="162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415439" y="1638360"/>
            <a:ext cx="11359800" cy="4949280"/>
          </a:xfrm>
          <a:prstGeom prst="rect">
            <a:avLst/>
          </a:prstGeom>
          <a:noFill/>
          <a:ln>
            <a:noFill/>
          </a:ln>
        </p:spPr>
        <p:style>
          <a:lnRef idx="0"/>
          <a:fillRef idx="0"/>
          <a:effectRef idx="0"/>
          <a:fontRef idx="minor"/>
        </p:style>
        <p:txBody>
          <a:bodyPr lIns="90000" tIns="91440" rIns="90000" bIns="91440"/>
          <a:p>
            <a:pPr>
              <a:lnSpc>
                <a:spcPct val="90000"/>
              </a:lnSpc>
              <a:defRPr/>
            </a:pPr>
            <a:r>
              <a:rPr lang="en-IN" sz="2600" b="1" u="sng" strike="noStrike" spc="-1">
                <a:solidFill>
                  <a:srgbClr val="000000"/>
                </a:solidFill>
                <a:latin typeface="Ubuntu"/>
                <a:ea typeface="Ubuntu"/>
              </a:rPr>
              <a:t>SOFTWARE REQUIREMENTS:</a:t>
            </a:r>
            <a:endParaRPr lang="en-IN" sz="2600" b="0" strike="noStrike" spc="-1">
              <a:latin typeface="Arial"/>
            </a:endParaRPr>
          </a:p>
          <a:p>
            <a:pPr marL="914400" indent="-347040">
              <a:lnSpc>
                <a:spcPct val="90000"/>
              </a:lnSpc>
              <a:spcBef>
                <a:spcPts val="1199"/>
              </a:spcBef>
              <a:buClr>
                <a:srgbClr val="000000"/>
              </a:buClr>
              <a:buFont typeface="Arial"/>
              <a:buChar char="●"/>
              <a:defRPr/>
            </a:pPr>
            <a:r>
              <a:rPr lang="en-IN" sz="2400" b="0" strike="noStrike" spc="-1">
                <a:solidFill>
                  <a:srgbClr val="000000"/>
                </a:solidFill>
                <a:latin typeface="Ubuntu"/>
                <a:ea typeface="Ubuntu"/>
              </a:rPr>
              <a:t>Arduino IDE which is open-source.</a:t>
            </a:r>
            <a:endParaRPr lang="en-IN" sz="2400" b="0" strike="noStrike" spc="-1">
              <a:latin typeface="Arial"/>
            </a:endParaRPr>
          </a:p>
          <a:p>
            <a:pPr>
              <a:lnSpc>
                <a:spcPct val="90000"/>
              </a:lnSpc>
              <a:spcBef>
                <a:spcPts val="1199"/>
              </a:spcBef>
              <a:defRPr/>
            </a:pPr>
            <a:endParaRPr lang="en-IN" sz="2400" b="0" strike="noStrike" spc="-1">
              <a:latin typeface="Arial"/>
            </a:endParaRPr>
          </a:p>
          <a:p>
            <a:pPr>
              <a:lnSpc>
                <a:spcPct val="90000"/>
              </a:lnSpc>
              <a:spcBef>
                <a:spcPts val="1199"/>
              </a:spcBef>
              <a:defRPr/>
            </a:pPr>
            <a:r>
              <a:rPr lang="en-IN" sz="2600" b="1" u="sng" strike="noStrike" spc="-1">
                <a:solidFill>
                  <a:srgbClr val="000000"/>
                </a:solidFill>
                <a:latin typeface="Ubuntu"/>
                <a:ea typeface="Ubuntu"/>
              </a:rPr>
              <a:t>HARDWARE COMPONENTS:</a:t>
            </a:r>
            <a:endParaRPr lang="en-IN" sz="2600" b="0" strike="noStrike" spc="-1">
              <a:latin typeface="Arial"/>
            </a:endParaRPr>
          </a:p>
          <a:p>
            <a:pPr marL="914400" indent="-360000">
              <a:lnSpc>
                <a:spcPct val="90000"/>
              </a:lnSpc>
              <a:spcBef>
                <a:spcPts val="1199"/>
              </a:spcBef>
              <a:buClr>
                <a:srgbClr val="000000"/>
              </a:buClr>
              <a:buFont typeface="Arial"/>
              <a:buChar char="●"/>
              <a:defRPr/>
            </a:pPr>
            <a:r>
              <a:rPr lang="en-IN" sz="2400" b="0" strike="noStrike" spc="-1">
                <a:solidFill>
                  <a:srgbClr val="000000"/>
                </a:solidFill>
                <a:latin typeface="Ubuntu"/>
                <a:ea typeface="Ubuntu"/>
              </a:rPr>
              <a:t>Arduino Uno</a:t>
            </a:r>
            <a:endParaRPr lang="en-IN" sz="2400" b="0" strike="noStrike" spc="-1">
              <a:latin typeface="Arial"/>
            </a:endParaRPr>
          </a:p>
          <a:p>
            <a:pPr marL="914400" indent="-360000">
              <a:lnSpc>
                <a:spcPct val="90000"/>
              </a:lnSpc>
              <a:buClr>
                <a:srgbClr val="000000"/>
              </a:buClr>
              <a:buFont typeface="Arial"/>
              <a:buChar char="●"/>
              <a:defRPr/>
            </a:pPr>
            <a:r>
              <a:rPr lang="en-IN" sz="2400" b="0" strike="noStrike" spc="-1">
                <a:solidFill>
                  <a:srgbClr val="000000"/>
                </a:solidFill>
                <a:latin typeface="Ubuntu"/>
                <a:ea typeface="Ubuntu"/>
              </a:rPr>
              <a:t>MQ sensors</a:t>
            </a:r>
            <a:endParaRPr lang="en-IN" sz="2400" b="0" strike="noStrike" spc="-1">
              <a:latin typeface="Arial"/>
            </a:endParaRPr>
          </a:p>
          <a:p>
            <a:pPr marL="914400" indent="-360000">
              <a:lnSpc>
                <a:spcPct val="90000"/>
              </a:lnSpc>
              <a:buClr>
                <a:srgbClr val="000000"/>
              </a:buClr>
              <a:buFont typeface="Arial"/>
              <a:buChar char="●"/>
              <a:defRPr/>
            </a:pPr>
            <a:r>
              <a:rPr lang="en-IN" sz="2400" b="0" strike="noStrike" spc="-1">
                <a:solidFill>
                  <a:srgbClr val="000000"/>
                </a:solidFill>
                <a:latin typeface="Ubuntu"/>
                <a:ea typeface="Ubuntu"/>
              </a:rPr>
              <a:t>DTH11 sensor</a:t>
            </a:r>
            <a:endParaRPr lang="en-IN" sz="2400" b="0" strike="noStrike" spc="-1">
              <a:latin typeface="Arial"/>
            </a:endParaRPr>
          </a:p>
          <a:p>
            <a:pPr marL="914400" indent="-360000">
              <a:lnSpc>
                <a:spcPct val="90000"/>
              </a:lnSpc>
              <a:buClr>
                <a:srgbClr val="000000"/>
              </a:buClr>
              <a:buFont typeface="Arial"/>
              <a:buChar char="●"/>
              <a:defRPr/>
            </a:pPr>
            <a:r>
              <a:rPr lang="en-IN" sz="2400" b="0" strike="noStrike" spc="-1">
                <a:solidFill>
                  <a:srgbClr val="000000"/>
                </a:solidFill>
                <a:latin typeface="Ubuntu"/>
                <a:ea typeface="Ubuntu"/>
              </a:rPr>
              <a:t>Nodemcu module</a:t>
            </a:r>
            <a:endParaRPr lang="en-IN" sz="2400" b="0" strike="noStrike" spc="-1">
              <a:latin typeface="Arial"/>
            </a:endParaRPr>
          </a:p>
          <a:p>
            <a:pPr marL="914400" indent="-360000">
              <a:lnSpc>
                <a:spcPct val="90000"/>
              </a:lnSpc>
              <a:buClr>
                <a:srgbClr val="000000"/>
              </a:buClr>
              <a:buFont typeface="Arial"/>
              <a:buChar char="●"/>
              <a:defRPr/>
            </a:pPr>
            <a:r>
              <a:rPr lang="en-IN" sz="2400" b="0" strike="noStrike" spc="-1">
                <a:solidFill>
                  <a:srgbClr val="000000"/>
                </a:solidFill>
                <a:latin typeface="Ubuntu"/>
                <a:ea typeface="Ubuntu"/>
              </a:rPr>
              <a:t>Light Dependent Resistor</a:t>
            </a:r>
            <a:endParaRPr lang="en-IN" sz="2400" b="0" strike="noStrike" spc="-1">
              <a:latin typeface="Arial"/>
            </a:endParaRPr>
          </a:p>
          <a:p>
            <a:pPr>
              <a:lnSpc>
                <a:spcPct val="90000"/>
              </a:lnSpc>
              <a:defRPr/>
            </a:pPr>
            <a:endParaRPr lang="en-IN" sz="2400" b="0" strike="noStrike" spc="-1">
              <a:latin typeface="Arial"/>
            </a:endParaRPr>
          </a:p>
          <a:p>
            <a:pPr>
              <a:lnSpc>
                <a:spcPct val="90000"/>
              </a:lnSpc>
              <a:defRPr/>
            </a:pPr>
            <a:endParaRPr lang="en-IN" sz="2400" b="0" strike="noStrike" spc="-1">
              <a:latin typeface="Arial"/>
            </a:endParaRPr>
          </a:p>
          <a:p>
            <a:pPr marL="914400" indent="-360000">
              <a:lnSpc>
                <a:spcPct val="90000"/>
              </a:lnSpc>
              <a:buClr>
                <a:srgbClr val="000000"/>
              </a:buClr>
              <a:buFont typeface="Arial"/>
              <a:buChar char="●"/>
              <a:defRPr/>
            </a:pPr>
            <a:r>
              <a:rPr lang="en-IN" sz="2400" b="0" strike="noStrike" spc="-1">
                <a:solidFill>
                  <a:srgbClr val="000000"/>
                </a:solidFill>
                <a:latin typeface="Ubuntu"/>
                <a:ea typeface="Ubuntu"/>
              </a:rPr>
              <a:t>Note: More detailed explanation is in SRS document report.</a:t>
            </a:r>
            <a:endParaRPr lang="en-IN" sz="2400" b="0" strike="noStrike" spc="-1">
              <a:latin typeface="Arial"/>
            </a:endParaRPr>
          </a:p>
        </p:txBody>
      </p:sp>
      <p:sp>
        <p:nvSpPr>
          <p:cNvPr id="5" name="CustomShape 2" hidden="0"/>
          <p:cNvSpPr/>
          <p:nvPr isPhoto="0" userDrawn="0"/>
        </p:nvSpPr>
        <p:spPr bwMode="auto">
          <a:xfrm>
            <a:off x="415439" y="390600"/>
            <a:ext cx="11359800" cy="1067040"/>
          </a:xfrm>
          <a:prstGeom prst="rect">
            <a:avLst/>
          </a:prstGeom>
          <a:noFill/>
          <a:ln>
            <a:noFill/>
          </a:ln>
        </p:spPr>
        <p:style>
          <a:lnRef idx="0"/>
          <a:fillRef idx="0"/>
          <a:effectRef idx="0"/>
          <a:fontRef idx="minor"/>
        </p:style>
        <p:txBody>
          <a:bodyPr lIns="90000" tIns="91440" rIns="90000" bIns="91440">
            <a:normAutofit/>
          </a:bodyPr>
          <a:p>
            <a:pPr algn="ctr">
              <a:lnSpc>
                <a:spcPct val="90000"/>
              </a:lnSpc>
              <a:defRPr/>
            </a:pPr>
            <a:r>
              <a:rPr lang="en-IN" sz="3700" b="0" strike="noStrike" spc="-1">
                <a:solidFill>
                  <a:srgbClr val="000000"/>
                </a:solidFill>
                <a:latin typeface="Arial Black"/>
                <a:ea typeface="Arial Black"/>
              </a:rPr>
              <a:t>SOFTWARE AND HARDWARE REQUIREMENTS</a:t>
            </a:r>
            <a:endParaRPr lang="en-IN" sz="37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lumMod val="85000"/>
          </a:schemeClr>
        </a:solidFill>
      </p:bgPr>
    </p:bg>
    <p:spTree>
      <p:nvGrpSpPr>
        <p:cNvPr id="1" name="" hidden="0"/>
        <p:cNvGrpSpPr/>
        <p:nvPr isPhoto="0" userDrawn="0"/>
      </p:nvGrpSpPr>
      <p:grpSpPr bwMode="auto">
        <a:xfrm>
          <a:off x="0" y="0"/>
          <a:ext cx="0" cy="0"/>
          <a:chOff x="0" y="0"/>
          <a:chExt cx="0" cy="0"/>
        </a:xfrm>
      </p:grpSpPr>
      <p:pic>
        <p:nvPicPr>
          <p:cNvPr id="4" name="" descr="" hidden="0"/>
          <p:cNvPicPr/>
          <p:nvPr isPhoto="0" userDrawn="0"/>
        </p:nvPicPr>
        <p:blipFill>
          <a:blip r:embed="rId2"/>
          <a:stretch/>
        </p:blipFill>
        <p:spPr bwMode="auto">
          <a:xfrm>
            <a:off x="192240" y="209160"/>
            <a:ext cx="4578840" cy="4258800"/>
          </a:xfrm>
          <a:prstGeom prst="rect">
            <a:avLst/>
          </a:prstGeom>
          <a:ln>
            <a:noFill/>
          </a:ln>
        </p:spPr>
      </p:pic>
      <p:pic>
        <p:nvPicPr>
          <p:cNvPr id="5" name="" descr="" hidden="0"/>
          <p:cNvPicPr/>
          <p:nvPr isPhoto="0" userDrawn="0"/>
        </p:nvPicPr>
        <p:blipFill>
          <a:blip r:embed="rId3"/>
          <a:stretch/>
        </p:blipFill>
        <p:spPr bwMode="auto">
          <a:xfrm>
            <a:off x="4944600" y="2373480"/>
            <a:ext cx="2098800" cy="2098800"/>
          </a:xfrm>
          <a:prstGeom prst="rect">
            <a:avLst/>
          </a:prstGeom>
          <a:ln>
            <a:noFill/>
          </a:ln>
        </p:spPr>
      </p:pic>
      <p:pic>
        <p:nvPicPr>
          <p:cNvPr id="6" name="" descr="" hidden="0"/>
          <p:cNvPicPr/>
          <p:nvPr isPhoto="0" userDrawn="0"/>
        </p:nvPicPr>
        <p:blipFill>
          <a:blip r:embed="rId4"/>
          <a:stretch/>
        </p:blipFill>
        <p:spPr bwMode="auto">
          <a:xfrm>
            <a:off x="9378360" y="29880"/>
            <a:ext cx="2170440" cy="2170440"/>
          </a:xfrm>
          <a:prstGeom prst="rect">
            <a:avLst/>
          </a:prstGeom>
          <a:ln>
            <a:noFill/>
          </a:ln>
        </p:spPr>
      </p:pic>
      <p:pic>
        <p:nvPicPr>
          <p:cNvPr id="7" name="" descr="" hidden="0"/>
          <p:cNvPicPr/>
          <p:nvPr isPhoto="0" userDrawn="0"/>
        </p:nvPicPr>
        <p:blipFill>
          <a:blip r:embed="rId5"/>
          <a:stretch/>
        </p:blipFill>
        <p:spPr bwMode="auto">
          <a:xfrm>
            <a:off x="7146000" y="38520"/>
            <a:ext cx="2134080" cy="2134080"/>
          </a:xfrm>
          <a:prstGeom prst="rect">
            <a:avLst/>
          </a:prstGeom>
          <a:ln>
            <a:noFill/>
          </a:ln>
        </p:spPr>
      </p:pic>
      <p:pic>
        <p:nvPicPr>
          <p:cNvPr id="8" name="" descr="" hidden="0"/>
          <p:cNvPicPr/>
          <p:nvPr isPhoto="0" userDrawn="0"/>
        </p:nvPicPr>
        <p:blipFill>
          <a:blip r:embed="rId6"/>
          <a:stretch/>
        </p:blipFill>
        <p:spPr bwMode="auto">
          <a:xfrm>
            <a:off x="4900680" y="29880"/>
            <a:ext cx="2142720" cy="2142720"/>
          </a:xfrm>
          <a:prstGeom prst="rect">
            <a:avLst/>
          </a:prstGeom>
          <a:ln>
            <a:noFill/>
          </a:ln>
        </p:spPr>
      </p:pic>
      <p:pic>
        <p:nvPicPr>
          <p:cNvPr id="9" name="" descr="" hidden="0"/>
          <p:cNvPicPr/>
          <p:nvPr isPhoto="0" userDrawn="0"/>
        </p:nvPicPr>
        <p:blipFill>
          <a:blip r:embed="rId7"/>
          <a:stretch/>
        </p:blipFill>
        <p:spPr bwMode="auto">
          <a:xfrm>
            <a:off x="231120" y="4620960"/>
            <a:ext cx="2714400" cy="1942200"/>
          </a:xfrm>
          <a:prstGeom prst="rect">
            <a:avLst/>
          </a:prstGeom>
          <a:ln>
            <a:noFill/>
          </a:ln>
        </p:spPr>
      </p:pic>
      <p:pic>
        <p:nvPicPr>
          <p:cNvPr id="10" name="" descr="" hidden="0"/>
          <p:cNvPicPr/>
          <p:nvPr isPhoto="0" userDrawn="0"/>
        </p:nvPicPr>
        <p:blipFill>
          <a:blip r:embed="rId8"/>
          <a:stretch/>
        </p:blipFill>
        <p:spPr bwMode="auto">
          <a:xfrm>
            <a:off x="7301160" y="2373480"/>
            <a:ext cx="4235760" cy="4207320"/>
          </a:xfrm>
          <a:prstGeom prst="rect">
            <a:avLst/>
          </a:prstGeom>
          <a:ln>
            <a:noFill/>
          </a:ln>
        </p:spPr>
      </p:pic>
      <p:pic>
        <p:nvPicPr>
          <p:cNvPr id="11" name="" descr="" hidden="0"/>
          <p:cNvPicPr/>
          <p:nvPr isPhoto="0" userDrawn="0"/>
        </p:nvPicPr>
        <p:blipFill>
          <a:blip r:embed="rId9"/>
          <a:stretch/>
        </p:blipFill>
        <p:spPr bwMode="auto">
          <a:xfrm>
            <a:off x="3042000" y="4620960"/>
            <a:ext cx="4001400" cy="195444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ONLYOFFICE/6.2.0.148</Application>
  <DocSecurity>0</DocSecurity>
  <PresentationFormat/>
  <Paragraphs>0</Paragraphs>
  <Slides>26</Slides>
  <Notes>26</Notes>
  <HiddenSlides>0</HiddenSlides>
  <MMClips>2</MMClips>
  <ScaleCrop>0</ScaleCrop>
  <HeadingPairs>
    <vt:vector size="4" baseType="variant">
      <vt:variant>
        <vt:lpstr>Theme</vt:lpstr>
      </vt:variant>
      <vt:variant>
        <vt:i4>2</vt:i4>
      </vt:variant>
      <vt:variant>
        <vt:lpstr>Slide Titles</vt:lpstr>
      </vt:variant>
      <vt:variant>
        <vt:i4>26</vt:i4>
      </vt:variant>
    </vt:vector>
  </HeadingPairs>
  <TitlesOfParts>
    <vt:vector size="28" baseType="lpstr">
      <vt:lpstr>Theme 1</vt:lpstr>
      <vt:lpstr>Theme 2</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en-IN</dc:language>
  <cp:lastModifiedBy/>
  <cp:revision>9</cp:revision>
  <dcterms:created xsi:type="dcterms:W3CDTF">2012-12-03T06:56:55Z</dcterms:created>
  <dcterms:modified xsi:type="dcterms:W3CDTF">2021-07-01T06:40:45Z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Security">
    <vt:i4>0</vt:i4>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2</vt:i4>
  </property>
  <property fmtid="{D5CDD505-2E9C-101B-9397-08002B2CF9AE}" pid="7" name="Notes">
    <vt:i4>25</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25</vt:i4>
  </property>
</Properties>
</file>