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282" r:id="rId7"/>
    <p:sldId id="323" r:id="rId8"/>
    <p:sldId id="322" r:id="rId9"/>
    <p:sldId id="315" r:id="rId10"/>
    <p:sldId id="324" r:id="rId11"/>
    <p:sldId id="325" r:id="rId12"/>
    <p:sldId id="326" r:id="rId13"/>
    <p:sldId id="327"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50E89-24CD-4FBB-AB9C-2517163CDDD3}" v="971" dt="2025-07-31T13:01:10.281"/>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varScale="1">
        <p:scale>
          <a:sx n="110" d="100"/>
          <a:sy n="110" d="100"/>
        </p:scale>
        <p:origin x="576" y="10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xman Krishnamurti" userId="0cf661a1bf3f86ca" providerId="LiveId" clId="{5E850E89-24CD-4FBB-AB9C-2517163CDDD3}"/>
    <pc:docChg chg="undo custSel addSld delSld modSld sldOrd">
      <pc:chgData name="Laxman Krishnamurti" userId="0cf661a1bf3f86ca" providerId="LiveId" clId="{5E850E89-24CD-4FBB-AB9C-2517163CDDD3}" dt="2025-07-31T13:04:25.843" v="1053" actId="20577"/>
      <pc:docMkLst>
        <pc:docMk/>
      </pc:docMkLst>
      <pc:sldChg chg="modSp mod modAnim">
        <pc:chgData name="Laxman Krishnamurti" userId="0cf661a1bf3f86ca" providerId="LiveId" clId="{5E850E89-24CD-4FBB-AB9C-2517163CDDD3}" dt="2025-07-31T12:53:37.072" v="954" actId="2711"/>
        <pc:sldMkLst>
          <pc:docMk/>
          <pc:sldMk cId="685681062" sldId="282"/>
        </pc:sldMkLst>
        <pc:spChg chg="mod">
          <ac:chgData name="Laxman Krishnamurti" userId="0cf661a1bf3f86ca" providerId="LiveId" clId="{5E850E89-24CD-4FBB-AB9C-2517163CDDD3}" dt="2025-07-31T12:53:37.072" v="954" actId="2711"/>
          <ac:spMkLst>
            <pc:docMk/>
            <pc:sldMk cId="685681062" sldId="282"/>
            <ac:spMk id="2" creationId="{FD5E8954-9BCB-7FD9-A210-38DC54382D45}"/>
          </ac:spMkLst>
        </pc:spChg>
        <pc:spChg chg="mod">
          <ac:chgData name="Laxman Krishnamurti" userId="0cf661a1bf3f86ca" providerId="LiveId" clId="{5E850E89-24CD-4FBB-AB9C-2517163CDDD3}" dt="2025-07-31T12:52:33.462" v="933" actId="20577"/>
          <ac:spMkLst>
            <pc:docMk/>
            <pc:sldMk cId="685681062" sldId="282"/>
            <ac:spMk id="3" creationId="{75111C33-898C-4414-4665-5136EB6FC126}"/>
          </ac:spMkLst>
        </pc:spChg>
      </pc:sldChg>
      <pc:sldChg chg="modSp mod">
        <pc:chgData name="Laxman Krishnamurti" userId="0cf661a1bf3f86ca" providerId="LiveId" clId="{5E850E89-24CD-4FBB-AB9C-2517163CDDD3}" dt="2025-07-31T13:04:25.843" v="1053" actId="20577"/>
        <pc:sldMkLst>
          <pc:docMk/>
          <pc:sldMk cId="1973173046" sldId="297"/>
        </pc:sldMkLst>
        <pc:spChg chg="mod">
          <ac:chgData name="Laxman Krishnamurti" userId="0cf661a1bf3f86ca" providerId="LiveId" clId="{5E850E89-24CD-4FBB-AB9C-2517163CDDD3}" dt="2025-07-31T13:04:25.843" v="1053" actId="20577"/>
          <ac:spMkLst>
            <pc:docMk/>
            <pc:sldMk cId="1973173046" sldId="297"/>
            <ac:spMk id="2" creationId="{509D22C5-0C9E-B582-A8FE-B45E70A01E7F}"/>
          </ac:spMkLst>
        </pc:spChg>
      </pc:sldChg>
      <pc:sldChg chg="modSp mod modAnim">
        <pc:chgData name="Laxman Krishnamurti" userId="0cf661a1bf3f86ca" providerId="LiveId" clId="{5E850E89-24CD-4FBB-AB9C-2517163CDDD3}" dt="2025-07-31T12:50:45.854" v="902"/>
        <pc:sldMkLst>
          <pc:docMk/>
          <pc:sldMk cId="3913219759" sldId="304"/>
        </pc:sldMkLst>
        <pc:spChg chg="mod">
          <ac:chgData name="Laxman Krishnamurti" userId="0cf661a1bf3f86ca" providerId="LiveId" clId="{5E850E89-24CD-4FBB-AB9C-2517163CDDD3}" dt="2025-07-31T12:39:15.541" v="547" actId="403"/>
          <ac:spMkLst>
            <pc:docMk/>
            <pc:sldMk cId="3913219759" sldId="304"/>
            <ac:spMk id="2" creationId="{13021072-4A77-DB4D-DF41-58EADB7DA94E}"/>
          </ac:spMkLst>
        </pc:spChg>
        <pc:spChg chg="mod">
          <ac:chgData name="Laxman Krishnamurti" userId="0cf661a1bf3f86ca" providerId="LiveId" clId="{5E850E89-24CD-4FBB-AB9C-2517163CDDD3}" dt="2025-07-31T12:50:45.854" v="902"/>
          <ac:spMkLst>
            <pc:docMk/>
            <pc:sldMk cId="3913219759" sldId="304"/>
            <ac:spMk id="3" creationId="{D4D22962-3C7F-E480-5C35-7F4860A098E1}"/>
          </ac:spMkLst>
        </pc:spChg>
      </pc:sldChg>
      <pc:sldChg chg="modSp mod">
        <pc:chgData name="Laxman Krishnamurti" userId="0cf661a1bf3f86ca" providerId="LiveId" clId="{5E850E89-24CD-4FBB-AB9C-2517163CDDD3}" dt="2025-07-31T12:51:17.088" v="917" actId="20577"/>
        <pc:sldMkLst>
          <pc:docMk/>
          <pc:sldMk cId="2202437675" sldId="312"/>
        </pc:sldMkLst>
        <pc:spChg chg="mod">
          <ac:chgData name="Laxman Krishnamurti" userId="0cf661a1bf3f86ca" providerId="LiveId" clId="{5E850E89-24CD-4FBB-AB9C-2517163CDDD3}" dt="2025-07-31T12:51:17.088" v="917" actId="20577"/>
          <ac:spMkLst>
            <pc:docMk/>
            <pc:sldMk cId="2202437675" sldId="312"/>
            <ac:spMk id="2" creationId="{4207FF65-A536-F639-8591-ED024C223308}"/>
          </ac:spMkLst>
        </pc:spChg>
      </pc:sldChg>
      <pc:sldChg chg="addSp modSp mod modAnim">
        <pc:chgData name="Laxman Krishnamurti" userId="0cf661a1bf3f86ca" providerId="LiveId" clId="{5E850E89-24CD-4FBB-AB9C-2517163CDDD3}" dt="2025-07-31T12:57:07.642" v="1002" actId="1076"/>
        <pc:sldMkLst>
          <pc:docMk/>
          <pc:sldMk cId="2468595790" sldId="315"/>
        </pc:sldMkLst>
        <pc:spChg chg="mod">
          <ac:chgData name="Laxman Krishnamurti" userId="0cf661a1bf3f86ca" providerId="LiveId" clId="{5E850E89-24CD-4FBB-AB9C-2517163CDDD3}" dt="2025-07-31T12:57:07.642" v="1002" actId="1076"/>
          <ac:spMkLst>
            <pc:docMk/>
            <pc:sldMk cId="2468595790" sldId="315"/>
            <ac:spMk id="2" creationId="{B28A34A6-22BC-27A4-2C79-EE98A4943B14}"/>
          </ac:spMkLst>
        </pc:spChg>
        <pc:spChg chg="add mod">
          <ac:chgData name="Laxman Krishnamurti" userId="0cf661a1bf3f86ca" providerId="LiveId" clId="{5E850E89-24CD-4FBB-AB9C-2517163CDDD3}" dt="2025-07-31T12:56:46.547" v="1000" actId="207"/>
          <ac:spMkLst>
            <pc:docMk/>
            <pc:sldMk cId="2468595790" sldId="315"/>
            <ac:spMk id="4" creationId="{C907B7BB-283E-4D3F-EC59-202CC8EDA646}"/>
          </ac:spMkLst>
        </pc:spChg>
        <pc:spChg chg="mod">
          <ac:chgData name="Laxman Krishnamurti" userId="0cf661a1bf3f86ca" providerId="LiveId" clId="{5E850E89-24CD-4FBB-AB9C-2517163CDDD3}" dt="2025-07-31T12:57:00.145" v="1001" actId="1076"/>
          <ac:spMkLst>
            <pc:docMk/>
            <pc:sldMk cId="2468595790" sldId="315"/>
            <ac:spMk id="16" creationId="{AEF9954A-E263-8A7E-58B1-4D03F7D1BD9B}"/>
          </ac:spMkLst>
        </pc:spChg>
      </pc:sldChg>
      <pc:sldChg chg="modSp mod modAnim">
        <pc:chgData name="Laxman Krishnamurti" userId="0cf661a1bf3f86ca" providerId="LiveId" clId="{5E850E89-24CD-4FBB-AB9C-2517163CDDD3}" dt="2025-07-31T12:55:07.475" v="982" actId="1076"/>
        <pc:sldMkLst>
          <pc:docMk/>
          <pc:sldMk cId="3771820600" sldId="322"/>
        </pc:sldMkLst>
        <pc:spChg chg="mod">
          <ac:chgData name="Laxman Krishnamurti" userId="0cf661a1bf3f86ca" providerId="LiveId" clId="{5E850E89-24CD-4FBB-AB9C-2517163CDDD3}" dt="2025-07-31T12:54:08.052" v="956"/>
          <ac:spMkLst>
            <pc:docMk/>
            <pc:sldMk cId="3771820600" sldId="322"/>
            <ac:spMk id="2" creationId="{DF2F892B-19ED-A418-8FB6-46E345F0DF49}"/>
          </ac:spMkLst>
        </pc:spChg>
        <pc:spChg chg="mod">
          <ac:chgData name="Laxman Krishnamurti" userId="0cf661a1bf3f86ca" providerId="LiveId" clId="{5E850E89-24CD-4FBB-AB9C-2517163CDDD3}" dt="2025-07-31T12:55:07.475" v="982" actId="1076"/>
          <ac:spMkLst>
            <pc:docMk/>
            <pc:sldMk cId="3771820600" sldId="322"/>
            <ac:spMk id="3" creationId="{14E67355-F83C-7532-DD5C-C8763AEDB705}"/>
          </ac:spMkLst>
        </pc:spChg>
      </pc:sldChg>
      <pc:sldChg chg="modSp mod modAnim">
        <pc:chgData name="Laxman Krishnamurti" userId="0cf661a1bf3f86ca" providerId="LiveId" clId="{5E850E89-24CD-4FBB-AB9C-2517163CDDD3}" dt="2025-07-31T12:53:54.354" v="955"/>
        <pc:sldMkLst>
          <pc:docMk/>
          <pc:sldMk cId="3507353443" sldId="323"/>
        </pc:sldMkLst>
        <pc:spChg chg="mod">
          <ac:chgData name="Laxman Krishnamurti" userId="0cf661a1bf3f86ca" providerId="LiveId" clId="{5E850E89-24CD-4FBB-AB9C-2517163CDDD3}" dt="2025-07-31T12:53:54.354" v="955"/>
          <ac:spMkLst>
            <pc:docMk/>
            <pc:sldMk cId="3507353443" sldId="323"/>
            <ac:spMk id="2" creationId="{81F18152-9ECC-4EBC-BF57-D5FCEF7A2087}"/>
          </ac:spMkLst>
        </pc:spChg>
        <pc:spChg chg="mod">
          <ac:chgData name="Laxman Krishnamurti" userId="0cf661a1bf3f86ca" providerId="LiveId" clId="{5E850E89-24CD-4FBB-AB9C-2517163CDDD3}" dt="2025-07-31T12:53:19.758" v="953" actId="20577"/>
          <ac:spMkLst>
            <pc:docMk/>
            <pc:sldMk cId="3507353443" sldId="323"/>
            <ac:spMk id="3" creationId="{5C33B048-331C-4450-3F5E-E1E41A12FA54}"/>
          </ac:spMkLst>
        </pc:spChg>
      </pc:sldChg>
      <pc:sldChg chg="delSp modSp mod delAnim modAnim">
        <pc:chgData name="Laxman Krishnamurti" userId="0cf661a1bf3f86ca" providerId="LiveId" clId="{5E850E89-24CD-4FBB-AB9C-2517163CDDD3}" dt="2025-07-31T12:58:32.904" v="1020" actId="20577"/>
        <pc:sldMkLst>
          <pc:docMk/>
          <pc:sldMk cId="1849050337" sldId="324"/>
        </pc:sldMkLst>
        <pc:spChg chg="mod">
          <ac:chgData name="Laxman Krishnamurti" userId="0cf661a1bf3f86ca" providerId="LiveId" clId="{5E850E89-24CD-4FBB-AB9C-2517163CDDD3}" dt="2025-07-31T12:58:11.878" v="1012" actId="1076"/>
          <ac:spMkLst>
            <pc:docMk/>
            <pc:sldMk cId="1849050337" sldId="324"/>
            <ac:spMk id="2" creationId="{5DC8667B-8471-65D0-71DC-1B9328D7D465}"/>
          </ac:spMkLst>
        </pc:spChg>
        <pc:spChg chg="mod">
          <ac:chgData name="Laxman Krishnamurti" userId="0cf661a1bf3f86ca" providerId="LiveId" clId="{5E850E89-24CD-4FBB-AB9C-2517163CDDD3}" dt="2025-07-31T12:58:32.904" v="1020" actId="20577"/>
          <ac:spMkLst>
            <pc:docMk/>
            <pc:sldMk cId="1849050337" sldId="324"/>
            <ac:spMk id="6" creationId="{349553B7-B2CC-92B6-F41D-FF7A8A8D3346}"/>
          </ac:spMkLst>
        </pc:spChg>
        <pc:spChg chg="del">
          <ac:chgData name="Laxman Krishnamurti" userId="0cf661a1bf3f86ca" providerId="LiveId" clId="{5E850E89-24CD-4FBB-AB9C-2517163CDDD3}" dt="2025-07-31T12:43:39.591" v="748" actId="478"/>
          <ac:spMkLst>
            <pc:docMk/>
            <pc:sldMk cId="1849050337" sldId="324"/>
            <ac:spMk id="7" creationId="{C7AE6756-DAF9-E685-71EC-3FE23D7F2EA0}"/>
          </ac:spMkLst>
        </pc:spChg>
      </pc:sldChg>
      <pc:sldChg chg="modSp modAnim">
        <pc:chgData name="Laxman Krishnamurti" userId="0cf661a1bf3f86ca" providerId="LiveId" clId="{5E850E89-24CD-4FBB-AB9C-2517163CDDD3}" dt="2025-07-31T12:59:36.299" v="1029" actId="207"/>
        <pc:sldMkLst>
          <pc:docMk/>
          <pc:sldMk cId="122841273" sldId="325"/>
        </pc:sldMkLst>
        <pc:spChg chg="mod">
          <ac:chgData name="Laxman Krishnamurti" userId="0cf661a1bf3f86ca" providerId="LiveId" clId="{5E850E89-24CD-4FBB-AB9C-2517163CDDD3}" dt="2025-07-31T12:59:08.988" v="1021"/>
          <ac:spMkLst>
            <pc:docMk/>
            <pc:sldMk cId="122841273" sldId="325"/>
            <ac:spMk id="2" creationId="{A0151F0F-5D29-7CB5-2302-376917EE3DC2}"/>
          </ac:spMkLst>
        </pc:spChg>
        <pc:spChg chg="mod">
          <ac:chgData name="Laxman Krishnamurti" userId="0cf661a1bf3f86ca" providerId="LiveId" clId="{5E850E89-24CD-4FBB-AB9C-2517163CDDD3}" dt="2025-07-31T12:59:36.299" v="1029" actId="207"/>
          <ac:spMkLst>
            <pc:docMk/>
            <pc:sldMk cId="122841273" sldId="325"/>
            <ac:spMk id="5" creationId="{399AF1D2-1DFA-5211-86B2-67BC36079FE8}"/>
          </ac:spMkLst>
        </pc:spChg>
      </pc:sldChg>
      <pc:sldChg chg="del">
        <pc:chgData name="Laxman Krishnamurti" userId="0cf661a1bf3f86ca" providerId="LiveId" clId="{5E850E89-24CD-4FBB-AB9C-2517163CDDD3}" dt="2025-07-31T12:45:42.457" v="829" actId="2696"/>
        <pc:sldMkLst>
          <pc:docMk/>
          <pc:sldMk cId="143992170" sldId="326"/>
        </pc:sldMkLst>
      </pc:sldChg>
      <pc:sldChg chg="modSp add del mod ord modAnim">
        <pc:chgData name="Laxman Krishnamurti" userId="0cf661a1bf3f86ca" providerId="LiveId" clId="{5E850E89-24CD-4FBB-AB9C-2517163CDDD3}" dt="2025-07-31T13:00:21.307" v="1038" actId="207"/>
        <pc:sldMkLst>
          <pc:docMk/>
          <pc:sldMk cId="2690900987" sldId="326"/>
        </pc:sldMkLst>
        <pc:spChg chg="mod">
          <ac:chgData name="Laxman Krishnamurti" userId="0cf661a1bf3f86ca" providerId="LiveId" clId="{5E850E89-24CD-4FBB-AB9C-2517163CDDD3}" dt="2025-07-31T12:59:54.421" v="1030"/>
          <ac:spMkLst>
            <pc:docMk/>
            <pc:sldMk cId="2690900987" sldId="326"/>
            <ac:spMk id="2" creationId="{C9CFE81C-86D1-5BF6-4DF6-4F76D31F7DB7}"/>
          </ac:spMkLst>
        </pc:spChg>
        <pc:spChg chg="mod">
          <ac:chgData name="Laxman Krishnamurti" userId="0cf661a1bf3f86ca" providerId="LiveId" clId="{5E850E89-24CD-4FBB-AB9C-2517163CDDD3}" dt="2025-07-31T13:00:21.307" v="1038" actId="207"/>
          <ac:spMkLst>
            <pc:docMk/>
            <pc:sldMk cId="2690900987" sldId="326"/>
            <ac:spMk id="3" creationId="{7465793B-0971-F8ED-AB5D-85E957D5BBA5}"/>
          </ac:spMkLst>
        </pc:spChg>
      </pc:sldChg>
      <pc:sldChg chg="del">
        <pc:chgData name="Laxman Krishnamurti" userId="0cf661a1bf3f86ca" providerId="LiveId" clId="{5E850E89-24CD-4FBB-AB9C-2517163CDDD3}" dt="2025-07-31T12:45:46.618" v="830" actId="2696"/>
        <pc:sldMkLst>
          <pc:docMk/>
          <pc:sldMk cId="3291709287" sldId="327"/>
        </pc:sldMkLst>
      </pc:sldChg>
      <pc:sldChg chg="modSp add mod modAnim">
        <pc:chgData name="Laxman Krishnamurti" userId="0cf661a1bf3f86ca" providerId="LiveId" clId="{5E850E89-24CD-4FBB-AB9C-2517163CDDD3}" dt="2025-07-31T13:01:14.849" v="1051" actId="1076"/>
        <pc:sldMkLst>
          <pc:docMk/>
          <pc:sldMk cId="3723244298" sldId="327"/>
        </pc:sldMkLst>
        <pc:spChg chg="mod">
          <ac:chgData name="Laxman Krishnamurti" userId="0cf661a1bf3f86ca" providerId="LiveId" clId="{5E850E89-24CD-4FBB-AB9C-2517163CDDD3}" dt="2025-07-31T13:00:49.754" v="1039"/>
          <ac:spMkLst>
            <pc:docMk/>
            <pc:sldMk cId="3723244298" sldId="327"/>
            <ac:spMk id="2" creationId="{30477EBA-9D2E-7F25-28D9-D8D0AF291351}"/>
          </ac:spMkLst>
        </pc:spChg>
        <pc:spChg chg="mod">
          <ac:chgData name="Laxman Krishnamurti" userId="0cf661a1bf3f86ca" providerId="LiveId" clId="{5E850E89-24CD-4FBB-AB9C-2517163CDDD3}" dt="2025-07-31T13:01:14.849" v="1051" actId="1076"/>
          <ac:spMkLst>
            <pc:docMk/>
            <pc:sldMk cId="3723244298" sldId="327"/>
            <ac:spMk id="3" creationId="{363DFEBB-39DF-D59B-FE10-4C784F787C49}"/>
          </ac:spMkLst>
        </pc:spChg>
      </pc:sldChg>
      <pc:sldChg chg="del">
        <pc:chgData name="Laxman Krishnamurti" userId="0cf661a1bf3f86ca" providerId="LiveId" clId="{5E850E89-24CD-4FBB-AB9C-2517163CDDD3}" dt="2025-07-31T12:45:50.022" v="831" actId="2696"/>
        <pc:sldMkLst>
          <pc:docMk/>
          <pc:sldMk cId="2268878132" sldId="328"/>
        </pc:sldMkLst>
      </pc:sldChg>
      <pc:sldChg chg="del">
        <pc:chgData name="Laxman Krishnamurti" userId="0cf661a1bf3f86ca" providerId="LiveId" clId="{5E850E89-24CD-4FBB-AB9C-2517163CDDD3}" dt="2025-07-31T12:46:04.411" v="833" actId="2696"/>
        <pc:sldMkLst>
          <pc:docMk/>
          <pc:sldMk cId="2551499914" sldId="329"/>
        </pc:sldMkLst>
      </pc:sldChg>
      <pc:sldChg chg="del">
        <pc:chgData name="Laxman Krishnamurti" userId="0cf661a1bf3f86ca" providerId="LiveId" clId="{5E850E89-24CD-4FBB-AB9C-2517163CDDD3}" dt="2025-07-31T12:45:54.437" v="832" actId="2696"/>
        <pc:sldMkLst>
          <pc:docMk/>
          <pc:sldMk cId="1698274342" sldId="330"/>
        </pc:sldMkLst>
      </pc:sldChg>
      <pc:sldChg chg="del">
        <pc:chgData name="Laxman Krishnamurti" userId="0cf661a1bf3f86ca" providerId="LiveId" clId="{5E850E89-24CD-4FBB-AB9C-2517163CDDD3}" dt="2025-07-31T12:46:06.472" v="834" actId="2696"/>
        <pc:sldMkLst>
          <pc:docMk/>
          <pc:sldMk cId="551538594" sldId="3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2862-0208-4C44-6998-4AA8B8D0D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4FCD73-14E1-8F91-3D2C-FF7602CDC0B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448639D-70DA-90B3-846C-69C7750B4F3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5782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AC708-D366-5216-E9BB-06065F8DA2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C0D15-6B75-3631-6BFB-15AACCF9644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0A6FA11-411A-8B0D-E859-F2460D2996D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3843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F2494-CCC9-F35D-BAD5-5B644A7FA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5AA17A-DE79-D375-BF49-871BD22512F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E25DF1F-6439-FA46-2D89-1D98847B40A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3482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11446-3EC1-C311-B60D-A82523EAC6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43972-573B-6E97-C09E-3CE775F9A3C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164E8B8-BFE1-EF78-9EB0-B80A4608AE3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5035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B90B5-C41F-2CEB-AEFC-0283FD9C9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6B2F3-3DAA-2EE9-A46C-708FC611DC3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B458AA5-5F9D-83E6-A86A-3A355B49469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503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31496-D299-14BA-C5FD-8C651FB239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A31693-5E5C-8C62-3CE8-AAD10AC462E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DBFE291-1D12-9664-765A-5DD87F8F117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3340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2400" dirty="0">
                <a:latin typeface="Poppins" panose="00000500000000000000" pitchFamily="2" charset="0"/>
                <a:cs typeface="Poppins" panose="00000500000000000000" pitchFamily="2" charset="0"/>
              </a:rPr>
              <a:t>Computer Fundamentals</a:t>
            </a:r>
            <a:br>
              <a:rPr lang="en-US" sz="2400" dirty="0">
                <a:latin typeface="Poppins" panose="00000500000000000000" pitchFamily="2" charset="0"/>
                <a:cs typeface="Poppins" panose="00000500000000000000" pitchFamily="2" charset="0"/>
              </a:rPr>
            </a:br>
            <a:br>
              <a:rPr lang="en-US" sz="2400" dirty="0">
                <a:latin typeface="Poppins" panose="00000500000000000000" pitchFamily="2" charset="0"/>
                <a:cs typeface="Poppins" panose="00000500000000000000" pitchFamily="2" charset="0"/>
              </a:rPr>
            </a:br>
            <a:r>
              <a:rPr lang="hi-IN" sz="2400" dirty="0">
                <a:solidFill>
                  <a:schemeClr val="bg1">
                    <a:lumMod val="50000"/>
                  </a:schemeClr>
                </a:solidFill>
                <a:latin typeface="Poppins" panose="00000500000000000000" pitchFamily="2" charset="0"/>
                <a:cs typeface="Poppins" panose="00000500000000000000" pitchFamily="2" charset="0"/>
              </a:rPr>
              <a:t>कंप्यूटर की बुनियादी बातें</a:t>
            </a:r>
            <a:endParaRPr lang="en-US" sz="2400" dirty="0">
              <a:solidFill>
                <a:schemeClr val="bg1">
                  <a:lumMod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024376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CB20-EF08-38F3-C7C1-D8EA461F7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77EBA-9D2E-7F25-28D9-D8D0AF291351}"/>
              </a:ext>
            </a:extLst>
          </p:cNvPr>
          <p:cNvSpPr>
            <a:spLocks noGrp="1"/>
          </p:cNvSpPr>
          <p:nvPr>
            <p:ph type="title"/>
          </p:nvPr>
        </p:nvSpPr>
        <p:spPr>
          <a:xfrm>
            <a:off x="3460565" y="1057274"/>
            <a:ext cx="7965461" cy="994164"/>
          </a:xfrm>
        </p:spPr>
        <p:txBody>
          <a:bodyPr/>
          <a:lstStyle/>
          <a:p>
            <a:r>
              <a:rPr lang="en-US" sz="2000" dirty="0">
                <a:latin typeface="Poppins" panose="00000500000000000000" pitchFamily="2" charset="0"/>
                <a:cs typeface="Poppins" panose="00000500000000000000" pitchFamily="2" charset="0"/>
              </a:rPr>
              <a:t>Final thought</a:t>
            </a:r>
            <a:br>
              <a:rPr lang="en-US" sz="2000" dirty="0">
                <a:latin typeface="Poppins" panose="00000500000000000000" pitchFamily="2" charset="0"/>
                <a:cs typeface="Poppins" panose="00000500000000000000" pitchFamily="2" charset="0"/>
              </a:rPr>
            </a:br>
            <a:r>
              <a:rPr lang="hi-IN" sz="2000" dirty="0">
                <a:solidFill>
                  <a:schemeClr val="bg1">
                    <a:lumMod val="50000"/>
                  </a:schemeClr>
                </a:solidFill>
                <a:latin typeface="Poppins" panose="00000500000000000000" pitchFamily="2" charset="0"/>
                <a:cs typeface="Poppins" panose="00000500000000000000" pitchFamily="2" charset="0"/>
              </a:rPr>
              <a:t>अंतिम विचार</a:t>
            </a:r>
            <a:endParaRPr lang="en-US" sz="2000"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363DFEBB-39DF-D59B-FE10-4C784F787C49}"/>
              </a:ext>
            </a:extLst>
          </p:cNvPr>
          <p:cNvSpPr>
            <a:spLocks noGrp="1"/>
          </p:cNvSpPr>
          <p:nvPr>
            <p:ph sz="half" idx="2"/>
          </p:nvPr>
        </p:nvSpPr>
        <p:spPr>
          <a:xfrm>
            <a:off x="3460566" y="2830752"/>
            <a:ext cx="7965460" cy="2769676"/>
          </a:xfrm>
        </p:spPr>
        <p:txBody>
          <a:bodyPr>
            <a:normAutofit/>
          </a:bodyPr>
          <a:lstStyle/>
          <a:p>
            <a:r>
              <a:rPr lang="en-US" sz="1600" i="1" dirty="0">
                <a:latin typeface="Poppins" panose="00000500000000000000" pitchFamily="2" charset="0"/>
                <a:cs typeface="Poppins" panose="00000500000000000000" pitchFamily="2" charset="0"/>
              </a:rPr>
              <a:t>&gt; “</a:t>
            </a:r>
            <a:r>
              <a:rPr lang="en-US" sz="1600" b="1" dirty="0">
                <a:latin typeface="Poppins" panose="00000500000000000000" pitchFamily="2" charset="0"/>
                <a:cs typeface="Poppins" panose="00000500000000000000" pitchFamily="2" charset="0"/>
              </a:rPr>
              <a:t>**Software is poetry, but hardware is the paper it’s printed on.**</a:t>
            </a:r>
            <a:r>
              <a:rPr lang="en-US" sz="1600" i="1" dirty="0">
                <a:latin typeface="Poppins" panose="00000500000000000000" pitchFamily="2" charset="0"/>
                <a:cs typeface="Poppins" panose="00000500000000000000" pitchFamily="2" charset="0"/>
              </a:rPr>
              <a:t>” — Understand hardware, and you understand the true limits and power of computing.</a:t>
            </a:r>
          </a:p>
          <a:p>
            <a:endParaRPr lang="en-US" sz="1600" i="1" dirty="0">
              <a:latin typeface="Poppins" panose="00000500000000000000" pitchFamily="2" charset="0"/>
              <a:cs typeface="Poppins" panose="00000500000000000000" pitchFamily="2" charset="0"/>
            </a:endParaRPr>
          </a:p>
          <a:p>
            <a:pPr marL="0" indent="0">
              <a:buNone/>
            </a:pPr>
            <a:endParaRPr lang="en-US" sz="1600" i="1" dirty="0">
              <a:latin typeface="Poppins" panose="00000500000000000000" pitchFamily="2" charset="0"/>
              <a:cs typeface="Poppins" panose="00000500000000000000" pitchFamily="2" charset="0"/>
            </a:endParaRPr>
          </a:p>
          <a:p>
            <a:r>
              <a:rPr lang="hi-IN" sz="1600" dirty="0">
                <a:solidFill>
                  <a:schemeClr val="bg1">
                    <a:lumMod val="50000"/>
                  </a:schemeClr>
                </a:solidFill>
                <a:latin typeface="Poppins" panose="00000500000000000000" pitchFamily="2" charset="0"/>
                <a:cs typeface="Poppins" panose="00000500000000000000" pitchFamily="2" charset="0"/>
              </a:rPr>
              <a:t>&gt; "सॉफ्टवेयर कविता है, लेकिन हार्डवेयर वह कागज है जिस पर इसे मुद्रित किया जाता है।" - हार्डवेयर को समझें, और आप कंप्यूटिंग की वास्तविक सीमाओं और शक्ति को समझेंगे।</a:t>
            </a:r>
            <a:endParaRPr lang="en-US" sz="1600" dirty="0">
              <a:solidFill>
                <a:schemeClr val="bg1">
                  <a:lumMod val="50000"/>
                </a:schemeClr>
              </a:solidFill>
              <a:latin typeface="Poppins" panose="00000500000000000000" pitchFamily="2" charset="0"/>
              <a:cs typeface="Poppins" panose="00000500000000000000" pitchFamily="2" charset="0"/>
            </a:endParaRPr>
          </a:p>
        </p:txBody>
      </p:sp>
      <p:sp>
        <p:nvSpPr>
          <p:cNvPr id="23" name="Slide Number Placeholder 22">
            <a:extLst>
              <a:ext uri="{FF2B5EF4-FFF2-40B4-BE49-F238E27FC236}">
                <a16:creationId xmlns:a16="http://schemas.microsoft.com/office/drawing/2014/main" id="{0CE09082-646D-E11F-F916-9D14F6886555}"/>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723244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Laxman Krishnamurti</a:t>
            </a:r>
          </a:p>
          <a:p>
            <a:r>
              <a:rPr lang="en-US" dirty="0"/>
              <a:t>9508981101</a:t>
            </a:r>
          </a:p>
          <a:p>
            <a:r>
              <a:rPr lang="en-US" dirty="0"/>
              <a:t>laxmankrishnamurti@outlook.com </a:t>
            </a:r>
          </a:p>
        </p:txBody>
      </p:sp>
    </p:spTree>
    <p:extLst>
      <p:ext uri="{BB962C8B-B14F-4D97-AF65-F5344CB8AC3E}">
        <p14:creationId xmlns:p14="http://schemas.microsoft.com/office/powerpoint/2010/main" val="19731730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sz="2000" dirty="0">
                <a:latin typeface="Poppins" panose="00000500000000000000" pitchFamily="2" charset="0"/>
                <a:cs typeface="Poppins" panose="00000500000000000000" pitchFamily="2" charset="0"/>
              </a:rPr>
              <a:t>Agenda | </a:t>
            </a:r>
            <a:r>
              <a:rPr lang="hi-IN" sz="2000" dirty="0">
                <a:latin typeface="Poppins" panose="00000500000000000000" pitchFamily="2" charset="0"/>
                <a:cs typeface="Poppins" panose="00000500000000000000" pitchFamily="2" charset="0"/>
              </a:rPr>
              <a:t>कार्यसूची</a:t>
            </a:r>
            <a:endParaRPr lang="en-US" sz="2000"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399" y="2834640"/>
            <a:ext cx="6696891" cy="2262462"/>
          </a:xfrm>
        </p:spPr>
        <p:txBody>
          <a:bodyPr>
            <a:normAutofit fontScale="92500" lnSpcReduction="10000"/>
          </a:bodyPr>
          <a:lstStyle/>
          <a:p>
            <a:r>
              <a:rPr lang="en-US" sz="1200" dirty="0">
                <a:latin typeface="Poppins" panose="00000500000000000000" pitchFamily="2" charset="0"/>
                <a:cs typeface="Poppins" panose="00000500000000000000" pitchFamily="2" charset="0"/>
              </a:rPr>
              <a:t>Introduction to Hardware | </a:t>
            </a:r>
            <a:r>
              <a:rPr lang="hi-IN" sz="1200" dirty="0">
                <a:solidFill>
                  <a:schemeClr val="bg1">
                    <a:lumMod val="50000"/>
                  </a:schemeClr>
                </a:solidFill>
                <a:latin typeface="Poppins" panose="00000500000000000000" pitchFamily="2" charset="0"/>
                <a:cs typeface="Poppins" panose="00000500000000000000" pitchFamily="2" charset="0"/>
              </a:rPr>
              <a:t>हार्डवेयर का परिचय </a:t>
            </a:r>
            <a:endParaRPr lang="en-US" sz="1200" dirty="0">
              <a:solidFill>
                <a:schemeClr val="bg1">
                  <a:lumMod val="50000"/>
                </a:schemeClr>
              </a:solidFill>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Why Understanding Hardware is Foundational | </a:t>
            </a:r>
            <a:r>
              <a:rPr lang="hi-IN" sz="1200" dirty="0">
                <a:solidFill>
                  <a:schemeClr val="bg1">
                    <a:lumMod val="50000"/>
                  </a:schemeClr>
                </a:solidFill>
                <a:latin typeface="Poppins" panose="00000500000000000000" pitchFamily="2" charset="0"/>
                <a:cs typeface="Poppins" panose="00000500000000000000" pitchFamily="2" charset="0"/>
              </a:rPr>
              <a:t>हार्डवेयर को समझना क्यों आधारभूत है </a:t>
            </a:r>
            <a:endParaRPr lang="en-US" sz="1200" dirty="0">
              <a:solidFill>
                <a:schemeClr val="bg1">
                  <a:lumMod val="50000"/>
                </a:schemeClr>
              </a:solidFill>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Two Broad Categories of Hardware | </a:t>
            </a:r>
            <a:r>
              <a:rPr lang="hi-IN" sz="1200" dirty="0">
                <a:solidFill>
                  <a:schemeClr val="bg1">
                    <a:lumMod val="50000"/>
                  </a:schemeClr>
                </a:solidFill>
                <a:latin typeface="Poppins" panose="00000500000000000000" pitchFamily="2" charset="0"/>
                <a:cs typeface="Poppins" panose="00000500000000000000" pitchFamily="2" charset="0"/>
              </a:rPr>
              <a:t>हार्डवेयर की दो व्यापक श्रेणियाँ </a:t>
            </a:r>
            <a:endParaRPr lang="en-US" sz="1200" dirty="0">
              <a:solidFill>
                <a:schemeClr val="bg1">
                  <a:lumMod val="50000"/>
                </a:schemeClr>
              </a:solidFill>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Core Functional Categories of Hardware | </a:t>
            </a:r>
            <a:r>
              <a:rPr lang="hi-IN" sz="1200" dirty="0">
                <a:solidFill>
                  <a:schemeClr val="bg1">
                    <a:lumMod val="50000"/>
                  </a:schemeClr>
                </a:solidFill>
                <a:latin typeface="Poppins" panose="00000500000000000000" pitchFamily="2" charset="0"/>
                <a:cs typeface="Poppins" panose="00000500000000000000" pitchFamily="2" charset="0"/>
              </a:rPr>
              <a:t>हार्डवेयर की मुख्य कार्यात्मक श्रेणियाँ</a:t>
            </a:r>
            <a:endParaRPr lang="en-US" sz="1200" dirty="0">
              <a:solidFill>
                <a:schemeClr val="bg1">
                  <a:lumMod val="50000"/>
                </a:schemeClr>
              </a:solidFill>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How Everything Works Together (System Integration) | </a:t>
            </a:r>
            <a:r>
              <a:rPr lang="hi-IN" sz="1200" dirty="0">
                <a:solidFill>
                  <a:schemeClr val="bg1">
                    <a:lumMod val="50000"/>
                  </a:schemeClr>
                </a:solidFill>
                <a:latin typeface="Poppins" panose="00000500000000000000" pitchFamily="2" charset="0"/>
                <a:cs typeface="Poppins" panose="00000500000000000000" pitchFamily="2" charset="0"/>
              </a:rPr>
              <a:t>सब कुछ एक साथ कैसे काम करता है (सिस्टम एकीकरण)</a:t>
            </a:r>
            <a:endParaRPr lang="en-US" sz="1200" dirty="0">
              <a:solidFill>
                <a:schemeClr val="bg1">
                  <a:lumMod val="50000"/>
                </a:schemeClr>
              </a:solidFill>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Hardware is More Than Just “Parts” | </a:t>
            </a:r>
            <a:r>
              <a:rPr lang="hi-IN" sz="1200" dirty="0">
                <a:solidFill>
                  <a:schemeClr val="bg1">
                    <a:lumMod val="50000"/>
                  </a:schemeClr>
                </a:solidFill>
                <a:latin typeface="Poppins" panose="00000500000000000000" pitchFamily="2" charset="0"/>
                <a:cs typeface="Poppins" panose="00000500000000000000" pitchFamily="2" charset="0"/>
              </a:rPr>
              <a:t>हार्डवेयर केवल “पुर्जे” से कहीं अधिक है</a:t>
            </a:r>
            <a:endParaRPr lang="en-US" sz="1200" dirty="0">
              <a:solidFill>
                <a:schemeClr val="bg1">
                  <a:lumMod val="50000"/>
                </a:schemeClr>
              </a:solidFill>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Closing Thought | </a:t>
            </a:r>
            <a:r>
              <a:rPr lang="hi-IN" sz="1200" dirty="0">
                <a:solidFill>
                  <a:schemeClr val="bg1">
                    <a:lumMod val="50000"/>
                  </a:schemeClr>
                </a:solidFill>
                <a:latin typeface="Poppins" panose="00000500000000000000" pitchFamily="2" charset="0"/>
                <a:cs typeface="Poppins" panose="00000500000000000000" pitchFamily="2" charset="0"/>
              </a:rPr>
              <a:t>समापन विचार</a:t>
            </a:r>
            <a:endParaRPr lang="en-US" sz="1200" dirty="0">
              <a:solidFill>
                <a:schemeClr val="bg1">
                  <a:lumMod val="50000"/>
                </a:schemeClr>
              </a:solidFill>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Final Thought | </a:t>
            </a:r>
            <a:r>
              <a:rPr lang="hi-IN" sz="1200" dirty="0">
                <a:solidFill>
                  <a:schemeClr val="bg1">
                    <a:lumMod val="50000"/>
                  </a:schemeClr>
                </a:solidFill>
                <a:latin typeface="Poppins" panose="00000500000000000000" pitchFamily="2" charset="0"/>
                <a:cs typeface="Poppins" panose="00000500000000000000" pitchFamily="2" charset="0"/>
              </a:rPr>
              <a:t>अंतिम विचार</a:t>
            </a:r>
            <a:endParaRPr lang="en-US" sz="1200" dirty="0">
              <a:solidFill>
                <a:schemeClr val="bg1">
                  <a:lumMod val="50000"/>
                </a:schemeClr>
              </a:solidFill>
              <a:latin typeface="Poppins" panose="00000500000000000000" pitchFamily="2" charset="0"/>
              <a:cs typeface="Poppins" panose="00000500000000000000" pitchFamily="2" charset="0"/>
            </a:endParaRPr>
          </a:p>
          <a:p>
            <a:endParaRPr lang="en-US" sz="1200" dirty="0">
              <a:solidFill>
                <a:schemeClr val="bg1">
                  <a:lumMod val="50000"/>
                </a:schemeClr>
              </a:solidFill>
              <a:latin typeface="Poppins" panose="00000500000000000000" pitchFamily="2" charset="0"/>
              <a:cs typeface="Poppins" panose="00000500000000000000" pitchFamily="2" charset="0"/>
            </a:endParaRPr>
          </a:p>
          <a:p>
            <a:endParaRPr lang="en-US" sz="1200" dirty="0">
              <a:solidFill>
                <a:schemeClr val="bg1">
                  <a:lumMod val="50000"/>
                </a:schemeClr>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8417582" cy="994164"/>
          </a:xfrm>
        </p:spPr>
        <p:txBody>
          <a:bodyPr/>
          <a:lstStyle/>
          <a:p>
            <a:r>
              <a:rPr lang="en-US" sz="2000" dirty="0">
                <a:latin typeface="Poppins" panose="00000500000000000000" pitchFamily="2" charset="0"/>
                <a:cs typeface="Poppins" panose="00000500000000000000" pitchFamily="2" charset="0"/>
              </a:rPr>
              <a:t>Introduction to Hardware</a:t>
            </a:r>
            <a:br>
              <a:rPr lang="en-US" sz="2000" dirty="0">
                <a:latin typeface="Poppins" panose="00000500000000000000" pitchFamily="2" charset="0"/>
                <a:cs typeface="Poppins" panose="00000500000000000000" pitchFamily="2" charset="0"/>
              </a:rPr>
            </a:br>
            <a:r>
              <a:rPr lang="hi-IN" sz="2000" dirty="0">
                <a:solidFill>
                  <a:schemeClr val="bg1">
                    <a:lumMod val="50000"/>
                  </a:schemeClr>
                </a:solidFill>
                <a:latin typeface="Poppins" panose="00000500000000000000" pitchFamily="2" charset="0"/>
                <a:cs typeface="Poppins" panose="00000500000000000000" pitchFamily="2" charset="0"/>
              </a:rPr>
              <a:t>हार्डवेयर का परिचय</a:t>
            </a:r>
            <a:endParaRPr lang="en-US" sz="2000" dirty="0">
              <a:solidFill>
                <a:schemeClr val="bg1">
                  <a:lumMod val="50000"/>
                </a:schemeClr>
              </a:solidFill>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4361540"/>
          </a:xfrm>
        </p:spPr>
        <p:txBody>
          <a:bodyPr>
            <a:normAutofit/>
          </a:bodyPr>
          <a:lstStyle/>
          <a:p>
            <a:r>
              <a:rPr lang="en-US" sz="1200" dirty="0">
                <a:latin typeface="Poppins" panose="00000500000000000000" pitchFamily="2" charset="0"/>
                <a:cs typeface="Poppins" panose="00000500000000000000" pitchFamily="2" charset="0"/>
              </a:rPr>
              <a:t>In computing, </a:t>
            </a:r>
            <a:r>
              <a:rPr lang="en-US" sz="1200" b="1" dirty="0">
                <a:latin typeface="Poppins" panose="00000500000000000000" pitchFamily="2" charset="0"/>
                <a:cs typeface="Poppins" panose="00000500000000000000" pitchFamily="2" charset="0"/>
              </a:rPr>
              <a:t>**hardware**</a:t>
            </a:r>
            <a:r>
              <a:rPr lang="en-US" sz="1200" dirty="0">
                <a:latin typeface="Poppins" panose="00000500000000000000" pitchFamily="2" charset="0"/>
                <a:cs typeface="Poppins" panose="00000500000000000000" pitchFamily="2" charset="0"/>
              </a:rPr>
              <a:t> refers to the </a:t>
            </a:r>
            <a:r>
              <a:rPr lang="en-US" sz="1200" b="1" dirty="0">
                <a:latin typeface="Poppins" panose="00000500000000000000" pitchFamily="2" charset="0"/>
                <a:cs typeface="Poppins" panose="00000500000000000000" pitchFamily="2" charset="0"/>
              </a:rPr>
              <a:t>**collection of physical, tangible components**</a:t>
            </a:r>
            <a:r>
              <a:rPr lang="en-US" sz="1200" dirty="0">
                <a:latin typeface="Poppins" panose="00000500000000000000" pitchFamily="2" charset="0"/>
                <a:cs typeface="Poppins" panose="00000500000000000000" pitchFamily="2" charset="0"/>
              </a:rPr>
              <a:t> that make up a computer system. It includes everything from microprocessors to connectors, buses, chipsets(A chipset is a set of electronic components, typically found on a computer's motherboard, that manages data flow between the processor, memory, and peripherals),  power systems, memory modules, and peripheral devices.</a:t>
            </a:r>
          </a:p>
          <a:p>
            <a:endParaRPr lang="en-US" sz="1400" dirty="0">
              <a:latin typeface="Poppins" panose="00000500000000000000" pitchFamily="2" charset="0"/>
              <a:cs typeface="Poppins" panose="00000500000000000000" pitchFamily="2" charset="0"/>
            </a:endParaRPr>
          </a:p>
          <a:p>
            <a:pPr lvl="1"/>
            <a:r>
              <a:rPr lang="en-US" sz="1400" dirty="0">
                <a:solidFill>
                  <a:schemeClr val="bg1">
                    <a:lumMod val="50000"/>
                  </a:schemeClr>
                </a:solidFill>
                <a:latin typeface="Poppins" panose="00000500000000000000" pitchFamily="2" charset="0"/>
                <a:cs typeface="Poppins" panose="00000500000000000000" pitchFamily="2" charset="0"/>
              </a:rPr>
              <a:t>(</a:t>
            </a:r>
            <a:r>
              <a:rPr lang="hi-IN" sz="1400" dirty="0">
                <a:solidFill>
                  <a:schemeClr val="bg1">
                    <a:lumMod val="50000"/>
                  </a:schemeClr>
                </a:solidFill>
                <a:latin typeface="Poppins" panose="00000500000000000000" pitchFamily="2" charset="0"/>
                <a:cs typeface="Poppins" panose="00000500000000000000" pitchFamily="2" charset="0"/>
              </a:rPr>
              <a:t>कंप्यूटिंग में, हार्डवेयर उन भौतिक, मूर्त घटकों के समूह को कहते हैं जिनसे एक कंप्यूटर सिस्टम बनता है। इसमें माइक्रोप्रोसेसर से लेकर कनेक्टर, बस, चिपसेट (चिपसेट इलेक्ट्रॉनिक घटकों का एक समूह होता है, जो आमतौर पर कंप्यूटर के मदरबोर्ड पर पाया जाता है, जो प्रोसेसर, मेमोरी और बाह्य उपकरणों के बीच डेटा प्रवाह का प्रबंधन करता है), पावर सिस्टम, मेमोरी मॉड्यूल और बाह्य उपकरणों तक सब कुछ शामिल है।</a:t>
            </a:r>
            <a:r>
              <a:rPr lang="en-US" sz="1400" dirty="0">
                <a:solidFill>
                  <a:schemeClr val="bg1">
                    <a:lumMod val="50000"/>
                  </a:schemeClr>
                </a:solidFill>
                <a:latin typeface="Poppins" panose="00000500000000000000" pitchFamily="2" charset="0"/>
                <a:cs typeface="Poppins" panose="00000500000000000000" pitchFamily="2" charset="0"/>
              </a:rPr>
              <a:t>)</a:t>
            </a:r>
          </a:p>
          <a:p>
            <a:pPr lvl="1"/>
            <a:endParaRPr lang="en-US" sz="14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It’s not just “the parts you can touch, see and replace” — it’s the </a:t>
            </a:r>
            <a:r>
              <a:rPr lang="en-US" sz="1200" b="1" dirty="0">
                <a:latin typeface="Poppins" panose="00000500000000000000" pitchFamily="2" charset="0"/>
                <a:cs typeface="Poppins" panose="00000500000000000000" pitchFamily="2" charset="0"/>
              </a:rPr>
              <a:t>**electronic backbone that executes the logic defined by software**</a:t>
            </a:r>
            <a:r>
              <a:rPr lang="en-US" sz="1200" dirty="0">
                <a:latin typeface="Poppins" panose="00000500000000000000" pitchFamily="2" charset="0"/>
                <a:cs typeface="Poppins" panose="00000500000000000000" pitchFamily="2" charset="0"/>
              </a:rPr>
              <a:t>. Without hardware, software is nothing but dead code.</a:t>
            </a:r>
          </a:p>
          <a:p>
            <a:pPr lvl="1"/>
            <a:r>
              <a:rPr lang="en-US" sz="1200" dirty="0">
                <a:solidFill>
                  <a:schemeClr val="bg1">
                    <a:lumMod val="50000"/>
                  </a:schemeClr>
                </a:solidFill>
                <a:latin typeface="Poppins" panose="00000500000000000000" pitchFamily="2" charset="0"/>
                <a:cs typeface="Poppins" panose="00000500000000000000" pitchFamily="2" charset="0"/>
              </a:rPr>
              <a:t>(</a:t>
            </a:r>
            <a:r>
              <a:rPr lang="hi-IN" sz="1200" dirty="0">
                <a:solidFill>
                  <a:schemeClr val="bg1">
                    <a:lumMod val="50000"/>
                  </a:schemeClr>
                </a:solidFill>
                <a:latin typeface="Poppins" panose="00000500000000000000" pitchFamily="2" charset="0"/>
                <a:cs typeface="Poppins" panose="00000500000000000000" pitchFamily="2" charset="0"/>
              </a:rPr>
              <a:t>यह सिर्फ़ "ऐसे पुर्जे नहीं हैं जिन्हें आप छू सकते हैं, देख सकते हैं और बदल सकते हैं" — यह वह **इलेक्ट्रॉनिक रीढ़ है जो सॉफ़्टवेयर द्वारा परिभाषित तर्क को क्रियान्वित करती है**। हार्डवेयर के बिना, सॉफ़्टवेयर एक मृत कोड के अलावा कुछ नहीं है।</a:t>
            </a:r>
            <a:r>
              <a:rPr lang="en-US" sz="1200" dirty="0">
                <a:solidFill>
                  <a:schemeClr val="bg1">
                    <a:lumMod val="50000"/>
                  </a:schemeClr>
                </a:solidFill>
                <a:latin typeface="Poppins" panose="00000500000000000000" pitchFamily="2" charset="0"/>
                <a:cs typeface="Poppins" panose="00000500000000000000" pitchFamily="2" charset="0"/>
              </a:rPr>
              <a:t>)</a:t>
            </a:r>
          </a:p>
          <a:p>
            <a:endParaRPr lang="en-US" sz="1400" dirty="0">
              <a:latin typeface="Poppins" panose="00000500000000000000" pitchFamily="2" charset="0"/>
              <a:cs typeface="Poppins" panose="00000500000000000000" pitchFamily="2" charset="0"/>
            </a:endParaRPr>
          </a:p>
          <a:p>
            <a:endParaRPr lang="en-US" sz="1400" dirty="0">
              <a:solidFill>
                <a:schemeClr val="bg1">
                  <a:lumMod val="50000"/>
                </a:schemeClr>
              </a:solidFill>
              <a:latin typeface="Poppins" panose="00000500000000000000" pitchFamily="2" charset="0"/>
              <a:cs typeface="Poppins" panose="00000500000000000000" pitchFamily="2" charset="0"/>
            </a:endParaRPr>
          </a:p>
          <a:p>
            <a:endParaRPr lang="en-US" sz="1400" dirty="0">
              <a:solidFill>
                <a:schemeClr val="bg1">
                  <a:lumMod val="50000"/>
                </a:schemeClr>
              </a:solidFill>
              <a:latin typeface="Poppins" panose="00000500000000000000" pitchFamily="2" charset="0"/>
              <a:cs typeface="Poppins" panose="00000500000000000000" pitchFamily="2"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6B1BE-1D21-C12C-832A-C40C2A9CB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18152-9ECC-4EBC-BF57-D5FCEF7A2087}"/>
              </a:ext>
            </a:extLst>
          </p:cNvPr>
          <p:cNvSpPr>
            <a:spLocks noGrp="1"/>
          </p:cNvSpPr>
          <p:nvPr>
            <p:ph type="title"/>
          </p:nvPr>
        </p:nvSpPr>
        <p:spPr>
          <a:xfrm>
            <a:off x="3460565" y="1057274"/>
            <a:ext cx="7965461" cy="994164"/>
          </a:xfrm>
        </p:spPr>
        <p:txBody>
          <a:bodyPr/>
          <a:lstStyle/>
          <a:p>
            <a:r>
              <a:rPr lang="en-US" sz="2000" dirty="0">
                <a:latin typeface="Poppins" panose="00000500000000000000" pitchFamily="2" charset="0"/>
                <a:cs typeface="Poppins" panose="00000500000000000000" pitchFamily="2" charset="0"/>
              </a:rPr>
              <a:t>Why understanding hardware is foundational</a:t>
            </a:r>
            <a:br>
              <a:rPr lang="en-US" sz="2000" dirty="0">
                <a:latin typeface="Poppins" panose="00000500000000000000" pitchFamily="2" charset="0"/>
                <a:cs typeface="Poppins" panose="00000500000000000000" pitchFamily="2" charset="0"/>
              </a:rPr>
            </a:br>
            <a:r>
              <a:rPr lang="hi-IN" sz="2000" dirty="0">
                <a:solidFill>
                  <a:schemeClr val="bg1">
                    <a:lumMod val="50000"/>
                  </a:schemeClr>
                </a:solidFill>
                <a:latin typeface="Poppins" panose="00000500000000000000" pitchFamily="2" charset="0"/>
                <a:cs typeface="Poppins" panose="00000500000000000000" pitchFamily="2" charset="0"/>
              </a:rPr>
              <a:t>हार्डवेयर को समझना क्यों ज़रूरी है?</a:t>
            </a:r>
            <a:endParaRPr lang="en-US" sz="2000"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5C33B048-331C-4450-3F5E-E1E41A12FA54}"/>
              </a:ext>
            </a:extLst>
          </p:cNvPr>
          <p:cNvSpPr>
            <a:spLocks noGrp="1"/>
          </p:cNvSpPr>
          <p:nvPr>
            <p:ph sz="half" idx="2"/>
          </p:nvPr>
        </p:nvSpPr>
        <p:spPr>
          <a:xfrm>
            <a:off x="3460565" y="2303029"/>
            <a:ext cx="7965460" cy="4361540"/>
          </a:xfrm>
        </p:spPr>
        <p:txBody>
          <a:bodyPr>
            <a:normAutofit/>
          </a:bodyPr>
          <a:lstStyle/>
          <a:p>
            <a:r>
              <a:rPr lang="en-US" sz="1200" dirty="0">
                <a:latin typeface="Poppins" panose="00000500000000000000" pitchFamily="2" charset="0"/>
                <a:cs typeface="Poppins" panose="00000500000000000000" pitchFamily="2" charset="0"/>
              </a:rPr>
              <a:t>Most people only interact with </a:t>
            </a:r>
            <a:r>
              <a:rPr lang="en-US" sz="1200" b="1" dirty="0">
                <a:latin typeface="Poppins" panose="00000500000000000000" pitchFamily="2" charset="0"/>
                <a:cs typeface="Poppins" panose="00000500000000000000" pitchFamily="2" charset="0"/>
              </a:rPr>
              <a:t>**user interfaces**</a:t>
            </a:r>
            <a:r>
              <a:rPr lang="en-US" sz="1200" dirty="0">
                <a:latin typeface="Poppins" panose="00000500000000000000" pitchFamily="2" charset="0"/>
                <a:cs typeface="Poppins" panose="00000500000000000000" pitchFamily="2" charset="0"/>
              </a:rPr>
              <a:t>, far removed from the machine's inner workings. But if you truly want to </a:t>
            </a:r>
            <a:r>
              <a:rPr lang="en-US" sz="1200" b="1" dirty="0">
                <a:latin typeface="Poppins" panose="00000500000000000000" pitchFamily="2" charset="0"/>
                <a:cs typeface="Poppins" panose="00000500000000000000" pitchFamily="2" charset="0"/>
              </a:rPr>
              <a:t>**understand computing**</a:t>
            </a:r>
            <a:r>
              <a:rPr lang="en-US" sz="1200" dirty="0">
                <a:latin typeface="Poppins" panose="00000500000000000000" pitchFamily="2" charset="0"/>
                <a:cs typeface="Poppins" panose="00000500000000000000" pitchFamily="2" charset="0"/>
              </a:rPr>
              <a:t> — whether for development, systems design, or cybersecurity — you must first grasp the </a:t>
            </a:r>
            <a:r>
              <a:rPr lang="en-US" sz="1200" b="1" dirty="0">
                <a:latin typeface="Poppins" panose="00000500000000000000" pitchFamily="2" charset="0"/>
                <a:cs typeface="Poppins" panose="00000500000000000000" pitchFamily="2" charset="0"/>
              </a:rPr>
              <a:t>**physical architecture**</a:t>
            </a:r>
            <a:r>
              <a:rPr lang="en-US" sz="1200" dirty="0">
                <a:latin typeface="Poppins" panose="00000500000000000000" pitchFamily="2" charset="0"/>
                <a:cs typeface="Poppins" panose="00000500000000000000" pitchFamily="2" charset="0"/>
              </a:rPr>
              <a:t> that executes every instruction.</a:t>
            </a:r>
          </a:p>
          <a:p>
            <a:pPr lvl="1"/>
            <a:r>
              <a:rPr lang="en-US" sz="1200" dirty="0">
                <a:solidFill>
                  <a:schemeClr val="bg1">
                    <a:lumMod val="50000"/>
                  </a:schemeClr>
                </a:solidFill>
                <a:latin typeface="Poppins" panose="00000500000000000000" pitchFamily="2" charset="0"/>
                <a:cs typeface="Poppins" panose="00000500000000000000" pitchFamily="2" charset="0"/>
              </a:rPr>
              <a:t>(</a:t>
            </a:r>
            <a:r>
              <a:rPr lang="hi-IN" sz="1200" dirty="0">
                <a:solidFill>
                  <a:schemeClr val="bg1">
                    <a:lumMod val="50000"/>
                  </a:schemeClr>
                </a:solidFill>
                <a:latin typeface="Poppins" panose="00000500000000000000" pitchFamily="2" charset="0"/>
                <a:cs typeface="Poppins" panose="00000500000000000000" pitchFamily="2" charset="0"/>
              </a:rPr>
              <a:t>ज़्यादातर लोग सिर्फ़ यूज़र इंटरफ़ेस के साथ ही इंटरैक्ट करते हैं, जो मशीन की अंदरूनी कार्यप्रणाली से कोसों दूर होता है। लेकिन अगर आप वाकई कंप्यूटिंग को समझना चाहते हैं—चाहे विकास के लिए, सिस्टम डिज़ाइन के लिए, या साइबर सुरक्षा के लिए—तो आपको सबसे पहले उस भौतिक आर्किटेक्चर को समझना होगा जो हर निर्देश को क्रियान्वित करता है।</a:t>
            </a:r>
            <a:r>
              <a:rPr lang="en-US" sz="1200" dirty="0">
                <a:solidFill>
                  <a:schemeClr val="bg1">
                    <a:lumMod val="50000"/>
                  </a:schemeClr>
                </a:solidFill>
                <a:latin typeface="Poppins" panose="00000500000000000000" pitchFamily="2" charset="0"/>
                <a:cs typeface="Poppins" panose="00000500000000000000" pitchFamily="2" charset="0"/>
              </a:rPr>
              <a:t>)</a:t>
            </a:r>
            <a:endParaRPr lang="en-US" sz="1200" i="1" dirty="0">
              <a:latin typeface="Poppins" panose="00000500000000000000" pitchFamily="2" charset="0"/>
              <a:cs typeface="Poppins" panose="00000500000000000000" pitchFamily="2" charset="0"/>
            </a:endParaRPr>
          </a:p>
          <a:p>
            <a:endParaRPr lang="en-US" sz="1200" i="1" dirty="0">
              <a:latin typeface="Poppins" panose="00000500000000000000" pitchFamily="2" charset="0"/>
              <a:cs typeface="Poppins" panose="00000500000000000000" pitchFamily="2" charset="0"/>
            </a:endParaRPr>
          </a:p>
          <a:p>
            <a:r>
              <a:rPr lang="en-US" sz="1200" i="1" dirty="0">
                <a:latin typeface="Poppins" panose="00000500000000000000" pitchFamily="2" charset="0"/>
                <a:cs typeface="Poppins" panose="00000500000000000000" pitchFamily="2" charset="0"/>
              </a:rPr>
              <a:t>&gt; "A computer is not a magical black box. It's a deterministic machine built from switches and circuits — and hardware is what brings it to life.“</a:t>
            </a:r>
          </a:p>
          <a:p>
            <a:pPr lvl="1"/>
            <a:r>
              <a:rPr lang="en-US" sz="1200" i="1" dirty="0">
                <a:solidFill>
                  <a:schemeClr val="bg1">
                    <a:lumMod val="50000"/>
                  </a:schemeClr>
                </a:solidFill>
                <a:latin typeface="Poppins" panose="00000500000000000000" pitchFamily="2" charset="0"/>
                <a:cs typeface="Poppins" panose="00000500000000000000" pitchFamily="2" charset="0"/>
              </a:rPr>
              <a:t>(</a:t>
            </a:r>
            <a:r>
              <a:rPr lang="hi-IN" sz="1200" i="1" dirty="0">
                <a:solidFill>
                  <a:schemeClr val="bg1">
                    <a:lumMod val="50000"/>
                  </a:schemeClr>
                </a:solidFill>
                <a:latin typeface="Poppins" panose="00000500000000000000" pitchFamily="2" charset="0"/>
                <a:cs typeface="Poppins" panose="00000500000000000000" pitchFamily="2" charset="0"/>
              </a:rPr>
              <a:t>"कंप्यूटर कोई जादुई ब्लैक बॉक्स नहीं है। यह स्विच और सर्किट से बनी एक नियतात्मक मशीन है - और हार्डवेयर ही इसे जीवंत बनाता है।"</a:t>
            </a:r>
            <a:r>
              <a:rPr lang="en-US" sz="1200" i="1" dirty="0">
                <a:solidFill>
                  <a:schemeClr val="bg1">
                    <a:lumMod val="50000"/>
                  </a:schemeClr>
                </a:solidFill>
                <a:latin typeface="Poppins" panose="00000500000000000000" pitchFamily="2" charset="0"/>
                <a:cs typeface="Poppins" panose="00000500000000000000" pitchFamily="2" charset="0"/>
              </a:rPr>
              <a:t>)</a:t>
            </a:r>
            <a:br>
              <a:rPr lang="en-US" sz="1200" dirty="0">
                <a:solidFill>
                  <a:schemeClr val="bg1">
                    <a:lumMod val="50000"/>
                  </a:schemeClr>
                </a:solidFill>
                <a:latin typeface="Poppins" panose="00000500000000000000" pitchFamily="2" charset="0"/>
                <a:cs typeface="Poppins" panose="00000500000000000000" pitchFamily="2" charset="0"/>
              </a:rPr>
            </a:br>
            <a:endParaRPr lang="en-US" sz="1200" dirty="0">
              <a:solidFill>
                <a:schemeClr val="bg1">
                  <a:lumMod val="50000"/>
                </a:schemeClr>
              </a:solidFill>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p:txBody>
      </p:sp>
      <p:sp>
        <p:nvSpPr>
          <p:cNvPr id="23" name="Slide Number Placeholder 22">
            <a:extLst>
              <a:ext uri="{FF2B5EF4-FFF2-40B4-BE49-F238E27FC236}">
                <a16:creationId xmlns:a16="http://schemas.microsoft.com/office/drawing/2014/main" id="{896DFBE0-A379-F29D-AA81-6A2CB6117B6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507353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B42F9-9837-92AA-9D2D-51E5764042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F892B-19ED-A418-8FB6-46E345F0DF49}"/>
              </a:ext>
            </a:extLst>
          </p:cNvPr>
          <p:cNvSpPr>
            <a:spLocks noGrp="1"/>
          </p:cNvSpPr>
          <p:nvPr>
            <p:ph type="title"/>
          </p:nvPr>
        </p:nvSpPr>
        <p:spPr>
          <a:xfrm>
            <a:off x="3460565" y="1057274"/>
            <a:ext cx="7965461" cy="994164"/>
          </a:xfrm>
        </p:spPr>
        <p:txBody>
          <a:bodyPr/>
          <a:lstStyle/>
          <a:p>
            <a:r>
              <a:rPr lang="en-US" sz="2000" dirty="0">
                <a:latin typeface="Poppins" panose="00000500000000000000" pitchFamily="2" charset="0"/>
                <a:cs typeface="Poppins" panose="00000500000000000000" pitchFamily="2" charset="0"/>
              </a:rPr>
              <a:t>Two broad categories of hardware</a:t>
            </a:r>
            <a:br>
              <a:rPr lang="en-US" sz="2000" dirty="0">
                <a:latin typeface="Poppins" panose="00000500000000000000" pitchFamily="2" charset="0"/>
                <a:cs typeface="Poppins" panose="00000500000000000000" pitchFamily="2" charset="0"/>
              </a:rPr>
            </a:br>
            <a:r>
              <a:rPr lang="hi-IN" sz="2000" dirty="0">
                <a:solidFill>
                  <a:schemeClr val="bg1">
                    <a:lumMod val="50000"/>
                  </a:schemeClr>
                </a:solidFill>
                <a:latin typeface="Poppins" panose="00000500000000000000" pitchFamily="2" charset="0"/>
                <a:cs typeface="Poppins" panose="00000500000000000000" pitchFamily="2" charset="0"/>
              </a:rPr>
              <a:t>हार्डवेयर की दो व्यापक श्रेणियाँ</a:t>
            </a:r>
            <a:endParaRPr lang="en-US" sz="2000"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14E67355-F83C-7532-DD5C-C8763AEDB705}"/>
              </a:ext>
            </a:extLst>
          </p:cNvPr>
          <p:cNvSpPr>
            <a:spLocks noGrp="1"/>
          </p:cNvSpPr>
          <p:nvPr>
            <p:ph sz="half" idx="2"/>
          </p:nvPr>
        </p:nvSpPr>
        <p:spPr>
          <a:xfrm>
            <a:off x="3460566" y="2667704"/>
            <a:ext cx="7965460" cy="2626539"/>
          </a:xfrm>
        </p:spPr>
        <p:txBody>
          <a:bodyPr>
            <a:normAutofit/>
          </a:bodyPr>
          <a:lstStyle/>
          <a:p>
            <a:r>
              <a:rPr lang="en-US" sz="1200" b="1" dirty="0">
                <a:latin typeface="Poppins" panose="00000500000000000000" pitchFamily="2" charset="0"/>
                <a:cs typeface="Poppins" panose="00000500000000000000" pitchFamily="2" charset="0"/>
              </a:rPr>
              <a:t>**Internal Hardware**</a:t>
            </a:r>
            <a:r>
              <a:rPr lang="en-US" sz="1200" dirty="0">
                <a:latin typeface="Poppins" panose="00000500000000000000" pitchFamily="2" charset="0"/>
                <a:cs typeface="Poppins" panose="00000500000000000000" pitchFamily="2" charset="0"/>
              </a:rPr>
              <a:t> – Components inside the computer case, performing processing and storage functions.</a:t>
            </a:r>
          </a:p>
          <a:p>
            <a:pPr lvl="1"/>
            <a:r>
              <a:rPr lang="en-US" sz="1200" dirty="0">
                <a:solidFill>
                  <a:schemeClr val="bg1">
                    <a:lumMod val="50000"/>
                  </a:schemeClr>
                </a:solidFill>
                <a:latin typeface="Poppins" panose="00000500000000000000" pitchFamily="2" charset="0"/>
                <a:cs typeface="Poppins" panose="00000500000000000000" pitchFamily="2" charset="0"/>
              </a:rPr>
              <a:t>(</a:t>
            </a:r>
            <a:r>
              <a:rPr lang="hi-IN" sz="1200" dirty="0">
                <a:solidFill>
                  <a:schemeClr val="bg1">
                    <a:lumMod val="50000"/>
                  </a:schemeClr>
                </a:solidFill>
                <a:latin typeface="Poppins" panose="00000500000000000000" pitchFamily="2" charset="0"/>
                <a:cs typeface="Poppins" panose="00000500000000000000" pitchFamily="2" charset="0"/>
              </a:rPr>
              <a:t>**आंतरिक हार्डवेयर** - कंप्यूटर केस के अंदर के घटक, प्रसंस्करण और भंडारण कार्य करते हैं।</a:t>
            </a:r>
            <a:r>
              <a:rPr lang="en-US" sz="1200" dirty="0">
                <a:solidFill>
                  <a:schemeClr val="bg1">
                    <a:lumMod val="50000"/>
                  </a:schemeClr>
                </a:solidFill>
                <a:latin typeface="Poppins" panose="00000500000000000000" pitchFamily="2" charset="0"/>
                <a:cs typeface="Poppins" panose="00000500000000000000" pitchFamily="2" charset="0"/>
              </a:rPr>
              <a:t>)</a:t>
            </a:r>
          </a:p>
          <a:p>
            <a:pPr marL="0" indent="0">
              <a:buNone/>
            </a:pPr>
            <a:endParaRPr lang="en-US" sz="12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b="1" dirty="0">
                <a:latin typeface="Poppins" panose="00000500000000000000" pitchFamily="2" charset="0"/>
                <a:cs typeface="Poppins" panose="00000500000000000000" pitchFamily="2" charset="0"/>
              </a:rPr>
              <a:t>**External Hardware (Peripherals)**</a:t>
            </a:r>
            <a:r>
              <a:rPr lang="en-US" sz="1200" dirty="0">
                <a:latin typeface="Poppins" panose="00000500000000000000" pitchFamily="2" charset="0"/>
                <a:cs typeface="Poppins" panose="00000500000000000000" pitchFamily="2" charset="0"/>
              </a:rPr>
              <a:t> – Devices connected to the computer for input, output, or storage.</a:t>
            </a:r>
          </a:p>
          <a:p>
            <a:pPr lvl="1"/>
            <a:r>
              <a:rPr lang="en-US" sz="1200" dirty="0">
                <a:solidFill>
                  <a:schemeClr val="bg1">
                    <a:lumMod val="50000"/>
                  </a:schemeClr>
                </a:solidFill>
                <a:latin typeface="Poppins" panose="00000500000000000000" pitchFamily="2" charset="0"/>
                <a:cs typeface="Poppins" panose="00000500000000000000" pitchFamily="2" charset="0"/>
              </a:rPr>
              <a:t>(</a:t>
            </a:r>
            <a:r>
              <a:rPr lang="hi-IN" sz="1200" dirty="0">
                <a:solidFill>
                  <a:schemeClr val="bg1">
                    <a:lumMod val="50000"/>
                  </a:schemeClr>
                </a:solidFill>
                <a:latin typeface="Poppins" panose="00000500000000000000" pitchFamily="2" charset="0"/>
                <a:cs typeface="Poppins" panose="00000500000000000000" pitchFamily="2" charset="0"/>
              </a:rPr>
              <a:t>**बाह्य हार्डवेयर (पेरिफेरल्स)** – इनपुट, आउटपुट या स्टोरेज के लिए कंप्यूटर से जुड़े उपकरण।</a:t>
            </a:r>
            <a:r>
              <a:rPr lang="en-US" sz="1200" dirty="0">
                <a:solidFill>
                  <a:schemeClr val="bg1">
                    <a:lumMod val="50000"/>
                  </a:schemeClr>
                </a:solidFill>
                <a:latin typeface="Poppins" panose="00000500000000000000" pitchFamily="2" charset="0"/>
                <a:cs typeface="Poppins" panose="00000500000000000000" pitchFamily="2" charset="0"/>
              </a:rPr>
              <a:t>)</a:t>
            </a:r>
          </a:p>
        </p:txBody>
      </p:sp>
      <p:sp>
        <p:nvSpPr>
          <p:cNvPr id="23" name="Slide Number Placeholder 22">
            <a:extLst>
              <a:ext uri="{FF2B5EF4-FFF2-40B4-BE49-F238E27FC236}">
                <a16:creationId xmlns:a16="http://schemas.microsoft.com/office/drawing/2014/main" id="{93BE0DF1-DA58-D0A6-CD40-894C1DE8F319}"/>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3771820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847939" y="221679"/>
            <a:ext cx="7796464" cy="632514"/>
          </a:xfrm>
        </p:spPr>
        <p:txBody>
          <a:bodyPr/>
          <a:lstStyle/>
          <a:p>
            <a:r>
              <a:rPr lang="en-US" sz="2000" dirty="0">
                <a:latin typeface="Poppins" panose="00000500000000000000" pitchFamily="2" charset="0"/>
                <a:cs typeface="Poppins" panose="00000500000000000000" pitchFamily="2" charset="0"/>
              </a:rPr>
              <a:t>Core functional categories of hardware</a:t>
            </a:r>
            <a:br>
              <a:rPr lang="en-US" sz="2000" dirty="0">
                <a:latin typeface="Poppins" panose="00000500000000000000" pitchFamily="2" charset="0"/>
                <a:cs typeface="Poppins" panose="00000500000000000000" pitchFamily="2" charset="0"/>
              </a:rPr>
            </a:br>
            <a:r>
              <a:rPr lang="hi-IN" sz="2000" dirty="0">
                <a:solidFill>
                  <a:schemeClr val="bg1">
                    <a:lumMod val="50000"/>
                  </a:schemeClr>
                </a:solidFill>
                <a:latin typeface="Poppins" panose="00000500000000000000" pitchFamily="2" charset="0"/>
                <a:cs typeface="Poppins" panose="00000500000000000000" pitchFamily="2" charset="0"/>
              </a:rPr>
              <a:t>हार्डवेयर की मुख्य कार्यात्मक श्रेणियाँ</a:t>
            </a:r>
            <a:endParaRPr lang="en-US" sz="2000" dirty="0">
              <a:solidFill>
                <a:schemeClr val="bg1">
                  <a:lumMod val="50000"/>
                </a:schemeClr>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156482"/>
            <a:ext cx="7796464" cy="2599896"/>
          </a:xfrm>
        </p:spPr>
        <p:txBody>
          <a:bodyPr>
            <a:normAutofit fontScale="77500" lnSpcReduction="20000"/>
          </a:bodyPr>
          <a:lstStyle/>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**Category**</a:t>
            </a:r>
            <a:r>
              <a:rPr lang="en-IN" sz="1200" dirty="0">
                <a:latin typeface="Poppins" panose="00000500000000000000" pitchFamily="2" charset="0"/>
                <a:cs typeface="Poppins" panose="00000500000000000000" pitchFamily="2" charset="0"/>
              </a:rPr>
              <a:t>                 | </a:t>
            </a:r>
            <a:r>
              <a:rPr lang="en-IN" sz="1200" b="1" dirty="0">
                <a:latin typeface="Poppins" panose="00000500000000000000" pitchFamily="2" charset="0"/>
                <a:cs typeface="Poppins" panose="00000500000000000000" pitchFamily="2" charset="0"/>
              </a:rPr>
              <a:t>**Role in System**</a:t>
            </a:r>
            <a:r>
              <a:rPr lang="en-IN" sz="1200" dirty="0">
                <a:latin typeface="Poppins" panose="00000500000000000000" pitchFamily="2" charset="0"/>
                <a:cs typeface="Poppins" panose="00000500000000000000" pitchFamily="2" charset="0"/>
              </a:rPr>
              <a:t>                                    |</a:t>
            </a:r>
          </a:p>
          <a:p>
            <a:r>
              <a:rPr lang="en-IN" sz="1200" dirty="0">
                <a:latin typeface="Poppins" panose="00000500000000000000" pitchFamily="2" charset="0"/>
                <a:cs typeface="Poppins" panose="00000500000000000000" pitchFamily="2" charset="0"/>
              </a:rPr>
              <a:t>| ---------------------------- | -----------------------------------------------------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**Processing Units**</a:t>
            </a:r>
            <a:r>
              <a:rPr lang="en-IN" sz="1200" dirty="0">
                <a:latin typeface="Poppins" panose="00000500000000000000" pitchFamily="2" charset="0"/>
                <a:cs typeface="Poppins" panose="00000500000000000000" pitchFamily="2" charset="0"/>
              </a:rPr>
              <a:t>         | Execute instructions (CPU, GPU)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**Memory Units**</a:t>
            </a:r>
            <a:r>
              <a:rPr lang="en-IN" sz="1200" dirty="0">
                <a:latin typeface="Poppins" panose="00000500000000000000" pitchFamily="2" charset="0"/>
                <a:cs typeface="Poppins" panose="00000500000000000000" pitchFamily="2" charset="0"/>
              </a:rPr>
              <a:t>             | Store data temporarily (RAM, Cache)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**Storage Devices**</a:t>
            </a:r>
            <a:r>
              <a:rPr lang="en-IN" sz="1200" dirty="0">
                <a:latin typeface="Poppins" panose="00000500000000000000" pitchFamily="2" charset="0"/>
                <a:cs typeface="Poppins" panose="00000500000000000000" pitchFamily="2" charset="0"/>
              </a:rPr>
              <a:t>          | Store data permanently (SSD, HDD)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**Motherboard &amp; Buses**</a:t>
            </a:r>
            <a:r>
              <a:rPr lang="en-IN" sz="1200" dirty="0">
                <a:latin typeface="Poppins" panose="00000500000000000000" pitchFamily="2" charset="0"/>
                <a:cs typeface="Poppins" panose="00000500000000000000" pitchFamily="2" charset="0"/>
              </a:rPr>
              <a:t>      | Facilitate communication and power distribution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**Input Devices**</a:t>
            </a:r>
            <a:r>
              <a:rPr lang="en-IN" sz="1200" dirty="0">
                <a:latin typeface="Poppins" panose="00000500000000000000" pitchFamily="2" charset="0"/>
                <a:cs typeface="Poppins" panose="00000500000000000000" pitchFamily="2" charset="0"/>
              </a:rPr>
              <a:t>            | Send signals to the system (Keyboard, Mouse, Scanner)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**Output Devices**</a:t>
            </a:r>
            <a:r>
              <a:rPr lang="en-IN" sz="1200" dirty="0">
                <a:latin typeface="Poppins" panose="00000500000000000000" pitchFamily="2" charset="0"/>
                <a:cs typeface="Poppins" panose="00000500000000000000" pitchFamily="2" charset="0"/>
              </a:rPr>
              <a:t>           | Receive signals from the system (Monitor, Printer)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**Power Systems**</a:t>
            </a:r>
            <a:r>
              <a:rPr lang="en-IN" sz="1200" dirty="0">
                <a:latin typeface="Poppins" panose="00000500000000000000" pitchFamily="2" charset="0"/>
                <a:cs typeface="Poppins" panose="00000500000000000000" pitchFamily="2" charset="0"/>
              </a:rPr>
              <a:t>            | Regulate and supply electrical energy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**Cooling Systems**</a:t>
            </a:r>
            <a:r>
              <a:rPr lang="en-IN" sz="1200" dirty="0">
                <a:latin typeface="Poppins" panose="00000500000000000000" pitchFamily="2" charset="0"/>
                <a:cs typeface="Poppins" panose="00000500000000000000" pitchFamily="2" charset="0"/>
              </a:rPr>
              <a:t>          | Manage thermal conditions for stable performance      |</a:t>
            </a:r>
          </a:p>
          <a:p>
            <a:r>
              <a:rPr lang="en-IN" sz="1200" dirty="0">
                <a:latin typeface="Poppins" panose="00000500000000000000" pitchFamily="2" charset="0"/>
                <a:cs typeface="Poppins" panose="00000500000000000000" pitchFamily="2" charset="0"/>
              </a:rPr>
              <a:t>| </a:t>
            </a:r>
            <a:r>
              <a:rPr lang="en-IN" sz="1200" b="1" dirty="0">
                <a:latin typeface="Poppins" panose="00000500000000000000" pitchFamily="2" charset="0"/>
                <a:cs typeface="Poppins" panose="00000500000000000000" pitchFamily="2" charset="0"/>
              </a:rPr>
              <a:t>**Communication Interfaces**</a:t>
            </a:r>
            <a:r>
              <a:rPr lang="en-IN" sz="1200" dirty="0">
                <a:latin typeface="Poppins" panose="00000500000000000000" pitchFamily="2" charset="0"/>
                <a:cs typeface="Poppins" panose="00000500000000000000" pitchFamily="2" charset="0"/>
              </a:rPr>
              <a:t> | Enable data transfer (Network Cards, USB Controllers) |</a:t>
            </a:r>
          </a:p>
        </p:txBody>
      </p:sp>
      <p:sp>
        <p:nvSpPr>
          <p:cNvPr id="4" name="Content Placeholder 4">
            <a:extLst>
              <a:ext uri="{FF2B5EF4-FFF2-40B4-BE49-F238E27FC236}">
                <a16:creationId xmlns:a16="http://schemas.microsoft.com/office/drawing/2014/main" id="{C907B7BB-283E-4D3F-EC59-202CC8EDA646}"/>
              </a:ext>
            </a:extLst>
          </p:cNvPr>
          <p:cNvSpPr txBox="1">
            <a:spLocks/>
          </p:cNvSpPr>
          <p:nvPr/>
        </p:nvSpPr>
        <p:spPr>
          <a:xfrm>
            <a:off x="914400" y="3940629"/>
            <a:ext cx="7663543" cy="2695692"/>
          </a:xfrm>
          <a:prstGeom prst="rect">
            <a:avLst/>
          </a:prstGeom>
        </p:spPr>
        <p:txBody>
          <a:bodyPr vert="horz" lIns="91440" tIns="0" rIns="9144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i-IN" sz="900" dirty="0">
                <a:solidFill>
                  <a:schemeClr val="bg1">
                    <a:lumMod val="50000"/>
                  </a:schemeClr>
                </a:solidFill>
                <a:latin typeface="Poppins" panose="00000500000000000000" pitchFamily="2" charset="0"/>
                <a:cs typeface="Poppins" panose="00000500000000000000" pitchFamily="2" charset="0"/>
              </a:rPr>
              <a:t>| **श्रेणी**                 | **सिस्टम में भूमिका**                                    |</a:t>
            </a:r>
          </a:p>
          <a:p>
            <a:r>
              <a:rPr lang="hi-IN" sz="900" dirty="0">
                <a:solidFill>
                  <a:schemeClr val="bg1">
                    <a:lumMod val="50000"/>
                  </a:schemeClr>
                </a:solidFill>
                <a:latin typeface="Poppins" panose="00000500000000000000" pitchFamily="2" charset="0"/>
                <a:cs typeface="Poppins" panose="00000500000000000000" pitchFamily="2" charset="0"/>
              </a:rPr>
              <a:t>| ---------------------------- | ----------------------------------------------------- |</a:t>
            </a:r>
          </a:p>
          <a:p>
            <a:r>
              <a:rPr lang="hi-IN" sz="900" dirty="0">
                <a:solidFill>
                  <a:schemeClr val="bg1">
                    <a:lumMod val="50000"/>
                  </a:schemeClr>
                </a:solidFill>
                <a:latin typeface="Poppins" panose="00000500000000000000" pitchFamily="2" charset="0"/>
                <a:cs typeface="Poppins" panose="00000500000000000000" pitchFamily="2" charset="0"/>
              </a:rPr>
              <a:t>| **प्रोसेसिंग यूनिट**         | निर्देश निष्पादित करें (सीपीयू, जीपीयू)                       |</a:t>
            </a:r>
          </a:p>
          <a:p>
            <a:r>
              <a:rPr lang="hi-IN" sz="900" dirty="0">
                <a:solidFill>
                  <a:schemeClr val="bg1">
                    <a:lumMod val="50000"/>
                  </a:schemeClr>
                </a:solidFill>
                <a:latin typeface="Poppins" panose="00000500000000000000" pitchFamily="2" charset="0"/>
                <a:cs typeface="Poppins" panose="00000500000000000000" pitchFamily="2" charset="0"/>
              </a:rPr>
              <a:t>| **मेमोरी यूनिट**             | डेटा अस्थायी रूप से संग्रहीत करें (रैम, कैश)                   |</a:t>
            </a:r>
          </a:p>
          <a:p>
            <a:r>
              <a:rPr lang="hi-IN" sz="900" dirty="0">
                <a:solidFill>
                  <a:schemeClr val="bg1">
                    <a:lumMod val="50000"/>
                  </a:schemeClr>
                </a:solidFill>
                <a:latin typeface="Poppins" panose="00000500000000000000" pitchFamily="2" charset="0"/>
                <a:cs typeface="Poppins" panose="00000500000000000000" pitchFamily="2" charset="0"/>
              </a:rPr>
              <a:t>| **स्टोरेज डिवाइस**          | डेटा स्थायी रूप से संग्रहीत करें (एसएसडी, एचडीडी)                     |</a:t>
            </a:r>
          </a:p>
          <a:p>
            <a:r>
              <a:rPr lang="hi-IN" sz="900" dirty="0">
                <a:solidFill>
                  <a:schemeClr val="bg1">
                    <a:lumMod val="50000"/>
                  </a:schemeClr>
                </a:solidFill>
                <a:latin typeface="Poppins" panose="00000500000000000000" pitchFamily="2" charset="0"/>
                <a:cs typeface="Poppins" panose="00000500000000000000" pitchFamily="2" charset="0"/>
              </a:rPr>
              <a:t>| **मदरबोर्ड और बसें**      | संचार और बिजली वितरण को सुविधाजनक बनाएं       |</a:t>
            </a:r>
          </a:p>
          <a:p>
            <a:r>
              <a:rPr lang="hi-IN" sz="900" dirty="0">
                <a:solidFill>
                  <a:schemeClr val="bg1">
                    <a:lumMod val="50000"/>
                  </a:schemeClr>
                </a:solidFill>
                <a:latin typeface="Poppins" panose="00000500000000000000" pitchFamily="2" charset="0"/>
                <a:cs typeface="Poppins" panose="00000500000000000000" pitchFamily="2" charset="0"/>
              </a:rPr>
              <a:t>| **इनपुट डिवाइस**            | सिस्टम को सिग्नल भेजें (कीबोर्ड, माउस, स्कैनर) |</a:t>
            </a:r>
          </a:p>
          <a:p>
            <a:r>
              <a:rPr lang="hi-IN" sz="900" dirty="0">
                <a:solidFill>
                  <a:schemeClr val="bg1">
                    <a:lumMod val="50000"/>
                  </a:schemeClr>
                </a:solidFill>
                <a:latin typeface="Poppins" panose="00000500000000000000" pitchFamily="2" charset="0"/>
                <a:cs typeface="Poppins" panose="00000500000000000000" pitchFamily="2" charset="0"/>
              </a:rPr>
              <a:t>| **आउटपुट डिवाइस**           | सिस्टम से सिग्नल प्राप्त करें (मॉनीटर, प्रिंटर)    |</a:t>
            </a:r>
          </a:p>
          <a:p>
            <a:r>
              <a:rPr lang="hi-IN" sz="900" dirty="0">
                <a:solidFill>
                  <a:schemeClr val="bg1">
                    <a:lumMod val="50000"/>
                  </a:schemeClr>
                </a:solidFill>
                <a:latin typeface="Poppins" panose="00000500000000000000" pitchFamily="2" charset="0"/>
                <a:cs typeface="Poppins" panose="00000500000000000000" pitchFamily="2" charset="0"/>
              </a:rPr>
              <a:t>| **पावर सिस्टम**            | विद्युत ऊर्जा को नियंत्रित और आपूर्ति करें                 |</a:t>
            </a:r>
          </a:p>
          <a:p>
            <a:r>
              <a:rPr lang="hi-IN" sz="900" dirty="0">
                <a:solidFill>
                  <a:schemeClr val="bg1">
                    <a:lumMod val="50000"/>
                  </a:schemeClr>
                </a:solidFill>
                <a:latin typeface="Poppins" panose="00000500000000000000" pitchFamily="2" charset="0"/>
                <a:cs typeface="Poppins" panose="00000500000000000000" pitchFamily="2" charset="0"/>
              </a:rPr>
              <a:t>| **शीतलन प्रणाली**          | स्थिर प्रदर्शन के लिए तापीय स्थितियों का प्रबंधन करें      |</a:t>
            </a:r>
          </a:p>
          <a:p>
            <a:r>
              <a:rPr lang="hi-IN" sz="900" dirty="0">
                <a:solidFill>
                  <a:schemeClr val="bg1">
                    <a:lumMod val="50000"/>
                  </a:schemeClr>
                </a:solidFill>
                <a:latin typeface="Poppins" panose="00000500000000000000" pitchFamily="2" charset="0"/>
                <a:cs typeface="Poppins" panose="00000500000000000000" pitchFamily="2" charset="0"/>
              </a:rPr>
              <a:t>| **संचार इंटरफेस** | डेटा स्थानांतरण सक्षम करें (नेटवर्क कार्ड, यूएसबी नियंत्रक) |</a:t>
            </a:r>
            <a:endParaRPr lang="en-IN" sz="900" dirty="0">
              <a:solidFill>
                <a:schemeClr val="bg1">
                  <a:lumMod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68595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arn(inVertical)">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arn(inVertical)">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arn(inVertical)">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xEl>
                                              <p:pRg st="3" end="3"/>
                                            </p:txEl>
                                          </p:spTgt>
                                        </p:tgtEl>
                                        <p:attrNameLst>
                                          <p:attrName>style.visibility</p:attrName>
                                        </p:attrNameLst>
                                      </p:cBhvr>
                                      <p:to>
                                        <p:strVal val="visible"/>
                                      </p:to>
                                    </p:set>
                                    <p:animEffect transition="in" filter="barn(inVertical)">
                                      <p:cBhvr>
                                        <p:cTn id="27" dur="500"/>
                                        <p:tgtEl>
                                          <p:spTgt spid="1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barn(inVertical)">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Effect transition="in" filter="barn(inVertical)">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barn(inVertical)">
                                      <p:cBhvr>
                                        <p:cTn id="42" dur="500"/>
                                        <p:tgtEl>
                                          <p:spTgt spid="1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6">
                                            <p:txEl>
                                              <p:pRg st="7" end="7"/>
                                            </p:txEl>
                                          </p:spTgt>
                                        </p:tgtEl>
                                        <p:attrNameLst>
                                          <p:attrName>style.visibility</p:attrName>
                                        </p:attrNameLst>
                                      </p:cBhvr>
                                      <p:to>
                                        <p:strVal val="visible"/>
                                      </p:to>
                                    </p:set>
                                    <p:animEffect transition="in" filter="barn(inVertical)">
                                      <p:cBhvr>
                                        <p:cTn id="47" dur="500"/>
                                        <p:tgtEl>
                                          <p:spTgt spid="1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6">
                                            <p:txEl>
                                              <p:pRg st="8" end="8"/>
                                            </p:txEl>
                                          </p:spTgt>
                                        </p:tgtEl>
                                        <p:attrNameLst>
                                          <p:attrName>style.visibility</p:attrName>
                                        </p:attrNameLst>
                                      </p:cBhvr>
                                      <p:to>
                                        <p:strVal val="visible"/>
                                      </p:to>
                                    </p:set>
                                    <p:animEffect transition="in" filter="barn(inVertical)">
                                      <p:cBhvr>
                                        <p:cTn id="52" dur="500"/>
                                        <p:tgtEl>
                                          <p:spTgt spid="1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6">
                                            <p:txEl>
                                              <p:pRg st="9" end="9"/>
                                            </p:txEl>
                                          </p:spTgt>
                                        </p:tgtEl>
                                        <p:attrNameLst>
                                          <p:attrName>style.visibility</p:attrName>
                                        </p:attrNameLst>
                                      </p:cBhvr>
                                      <p:to>
                                        <p:strVal val="visible"/>
                                      </p:to>
                                    </p:set>
                                    <p:animEffect transition="in" filter="barn(inVertical)">
                                      <p:cBhvr>
                                        <p:cTn id="57" dur="500"/>
                                        <p:tgtEl>
                                          <p:spTgt spid="16">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6">
                                            <p:txEl>
                                              <p:pRg st="10" end="10"/>
                                            </p:txEl>
                                          </p:spTgt>
                                        </p:tgtEl>
                                        <p:attrNameLst>
                                          <p:attrName>style.visibility</p:attrName>
                                        </p:attrNameLst>
                                      </p:cBhvr>
                                      <p:to>
                                        <p:strVal val="visible"/>
                                      </p:to>
                                    </p:set>
                                    <p:animEffect transition="in" filter="barn(inVertical)">
                                      <p:cBhvr>
                                        <p:cTn id="62" dur="500"/>
                                        <p:tgtEl>
                                          <p:spTgt spid="16">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animEffect transition="in" filter="barn(inVertical)">
                                      <p:cBhvr>
                                        <p:cTn id="67" dur="500"/>
                                        <p:tgtEl>
                                          <p:spTgt spid="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barn(inVertical)">
                                      <p:cBhvr>
                                        <p:cTn id="72" dur="500"/>
                                        <p:tgtEl>
                                          <p:spTgt spid="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barn(inVertical)">
                                      <p:cBhvr>
                                        <p:cTn id="77" dur="500"/>
                                        <p:tgtEl>
                                          <p:spTgt spid="4">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Effect transition="in" filter="barn(inVertical)">
                                      <p:cBhvr>
                                        <p:cTn id="82" dur="500"/>
                                        <p:tgtEl>
                                          <p:spTgt spid="4">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4">
                                            <p:txEl>
                                              <p:pRg st="4" end="4"/>
                                            </p:txEl>
                                          </p:spTgt>
                                        </p:tgtEl>
                                        <p:attrNameLst>
                                          <p:attrName>style.visibility</p:attrName>
                                        </p:attrNameLst>
                                      </p:cBhvr>
                                      <p:to>
                                        <p:strVal val="visible"/>
                                      </p:to>
                                    </p:set>
                                    <p:animEffect transition="in" filter="barn(inVertical)">
                                      <p:cBhvr>
                                        <p:cTn id="87" dur="500"/>
                                        <p:tgtEl>
                                          <p:spTgt spid="4">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4">
                                            <p:txEl>
                                              <p:pRg st="5" end="5"/>
                                            </p:txEl>
                                          </p:spTgt>
                                        </p:tgtEl>
                                        <p:attrNameLst>
                                          <p:attrName>style.visibility</p:attrName>
                                        </p:attrNameLst>
                                      </p:cBhvr>
                                      <p:to>
                                        <p:strVal val="visible"/>
                                      </p:to>
                                    </p:set>
                                    <p:animEffect transition="in" filter="barn(inVertical)">
                                      <p:cBhvr>
                                        <p:cTn id="92" dur="500"/>
                                        <p:tgtEl>
                                          <p:spTgt spid="4">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Effect transition="in" filter="barn(inVertical)">
                                      <p:cBhvr>
                                        <p:cTn id="97" dur="500"/>
                                        <p:tgtEl>
                                          <p:spTgt spid="4">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4">
                                            <p:txEl>
                                              <p:pRg st="7" end="7"/>
                                            </p:txEl>
                                          </p:spTgt>
                                        </p:tgtEl>
                                        <p:attrNameLst>
                                          <p:attrName>style.visibility</p:attrName>
                                        </p:attrNameLst>
                                      </p:cBhvr>
                                      <p:to>
                                        <p:strVal val="visible"/>
                                      </p:to>
                                    </p:set>
                                    <p:animEffect transition="in" filter="barn(inVertical)">
                                      <p:cBhvr>
                                        <p:cTn id="102" dur="500"/>
                                        <p:tgtEl>
                                          <p:spTgt spid="4">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barn(inVertical)">
                                      <p:cBhvr>
                                        <p:cTn id="107" dur="500"/>
                                        <p:tgtEl>
                                          <p:spTgt spid="4">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4">
                                            <p:txEl>
                                              <p:pRg st="9" end="9"/>
                                            </p:txEl>
                                          </p:spTgt>
                                        </p:tgtEl>
                                        <p:attrNameLst>
                                          <p:attrName>style.visibility</p:attrName>
                                        </p:attrNameLst>
                                      </p:cBhvr>
                                      <p:to>
                                        <p:strVal val="visible"/>
                                      </p:to>
                                    </p:set>
                                    <p:animEffect transition="in" filter="barn(inVertical)">
                                      <p:cBhvr>
                                        <p:cTn id="112" dur="500"/>
                                        <p:tgtEl>
                                          <p:spTgt spid="4">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4">
                                            <p:txEl>
                                              <p:pRg st="10" end="10"/>
                                            </p:txEl>
                                          </p:spTgt>
                                        </p:tgtEl>
                                        <p:attrNameLst>
                                          <p:attrName>style.visibility</p:attrName>
                                        </p:attrNameLst>
                                      </p:cBhvr>
                                      <p:to>
                                        <p:strVal val="visible"/>
                                      </p:to>
                                    </p:set>
                                    <p:animEffect transition="in" filter="barn(inVertical)">
                                      <p:cBhvr>
                                        <p:cTn id="11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E5801-BDC4-01E9-A1A7-AA6916BC4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C8667B-8471-65D0-71DC-1B9328D7D465}"/>
              </a:ext>
            </a:extLst>
          </p:cNvPr>
          <p:cNvSpPr>
            <a:spLocks noGrp="1"/>
          </p:cNvSpPr>
          <p:nvPr>
            <p:ph type="title"/>
          </p:nvPr>
        </p:nvSpPr>
        <p:spPr>
          <a:xfrm>
            <a:off x="914399" y="121032"/>
            <a:ext cx="7796464" cy="1222385"/>
          </a:xfrm>
        </p:spPr>
        <p:txBody>
          <a:bodyPr/>
          <a:lstStyle/>
          <a:p>
            <a:r>
              <a:rPr lang="en-US" sz="2000" dirty="0">
                <a:latin typeface="Poppins" panose="00000500000000000000" pitchFamily="2" charset="0"/>
                <a:cs typeface="Poppins" panose="00000500000000000000" pitchFamily="2" charset="0"/>
              </a:rPr>
              <a:t>How everything works together (system integration)</a:t>
            </a:r>
            <a:br>
              <a:rPr lang="en-US" sz="2400" dirty="0">
                <a:latin typeface="Poppins" panose="00000500000000000000" pitchFamily="2" charset="0"/>
                <a:cs typeface="Poppins" panose="00000500000000000000" pitchFamily="2" charset="0"/>
              </a:rPr>
            </a:br>
            <a:r>
              <a:rPr lang="hi-IN" sz="2000" dirty="0">
                <a:solidFill>
                  <a:schemeClr val="bg1">
                    <a:lumMod val="50000"/>
                  </a:schemeClr>
                </a:solidFill>
                <a:latin typeface="Poppins" panose="00000500000000000000" pitchFamily="2" charset="0"/>
                <a:cs typeface="Poppins" panose="00000500000000000000" pitchFamily="2" charset="0"/>
              </a:rPr>
              <a:t>सब कुछ एक साथ कैसे काम करता है (सिस्टम एकीकरण)</a:t>
            </a:r>
            <a:endParaRPr lang="en-US" sz="2400" dirty="0">
              <a:solidFill>
                <a:schemeClr val="bg1">
                  <a:lumMod val="50000"/>
                </a:schemeClr>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9EDF7292-430D-AC57-CB82-D6FEF97CC86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6" name="TextBox 5">
            <a:extLst>
              <a:ext uri="{FF2B5EF4-FFF2-40B4-BE49-F238E27FC236}">
                <a16:creationId xmlns:a16="http://schemas.microsoft.com/office/drawing/2014/main" id="{349553B7-B2CC-92B6-F41D-FF7A8A8D3346}"/>
              </a:ext>
            </a:extLst>
          </p:cNvPr>
          <p:cNvSpPr txBox="1"/>
          <p:nvPr/>
        </p:nvSpPr>
        <p:spPr>
          <a:xfrm>
            <a:off x="914399" y="1674506"/>
            <a:ext cx="7106194" cy="5078313"/>
          </a:xfrm>
          <a:prstGeom prst="rect">
            <a:avLst/>
          </a:prstGeom>
          <a:noFill/>
        </p:spPr>
        <p:txBody>
          <a:bodyPr wrap="square" rtlCol="0">
            <a:spAutoFit/>
          </a:bodyPr>
          <a:lstStyle/>
          <a:p>
            <a:r>
              <a:rPr lang="en-US" sz="1200" dirty="0">
                <a:latin typeface="Poppins" panose="00000500000000000000" pitchFamily="2" charset="0"/>
                <a:cs typeface="Poppins" panose="00000500000000000000" pitchFamily="2" charset="0"/>
              </a:rPr>
              <a:t>When you power on a system:</a:t>
            </a:r>
          </a:p>
          <a:p>
            <a:br>
              <a:rPr lang="en-US" sz="1200" dirty="0">
                <a:latin typeface="Poppins" panose="00000500000000000000" pitchFamily="2" charset="0"/>
                <a:cs typeface="Poppins" panose="00000500000000000000" pitchFamily="2" charset="0"/>
              </a:rPr>
            </a:br>
            <a:r>
              <a:rPr lang="en-US" sz="1200" dirty="0">
                <a:latin typeface="Poppins" panose="00000500000000000000" pitchFamily="2" charset="0"/>
                <a:cs typeface="Poppins" panose="00000500000000000000" pitchFamily="2" charset="0"/>
              </a:rPr>
              <a:t>1. **PSU** delivers power → **Motherboard** powers up.</a:t>
            </a:r>
          </a:p>
          <a:p>
            <a:r>
              <a:rPr lang="en-US" sz="1200" dirty="0">
                <a:latin typeface="Poppins" panose="00000500000000000000" pitchFamily="2" charset="0"/>
                <a:cs typeface="Poppins" panose="00000500000000000000" pitchFamily="2" charset="0"/>
              </a:rPr>
              <a:t>2. **BIOS/UEFI** initializes hardware and begins boot sequence.</a:t>
            </a:r>
          </a:p>
          <a:p>
            <a:r>
              <a:rPr lang="en-US" sz="1200" dirty="0">
                <a:latin typeface="Poppins" panose="00000500000000000000" pitchFamily="2" charset="0"/>
                <a:cs typeface="Poppins" panose="00000500000000000000" pitchFamily="2" charset="0"/>
              </a:rPr>
              <a:t>3. **CPU** fetches OS from **storage** into **RAM**.</a:t>
            </a:r>
          </a:p>
          <a:p>
            <a:r>
              <a:rPr lang="en-US" sz="1200" dirty="0">
                <a:latin typeface="Poppins" panose="00000500000000000000" pitchFamily="2" charset="0"/>
                <a:cs typeface="Poppins" panose="00000500000000000000" pitchFamily="2" charset="0"/>
              </a:rPr>
              <a:t>4. User applications run in **RAM**, with **CPU** processing and **GPU** rendering.</a:t>
            </a:r>
          </a:p>
          <a:p>
            <a:r>
              <a:rPr lang="en-US" sz="1200" dirty="0">
                <a:latin typeface="Poppins" panose="00000500000000000000" pitchFamily="2" charset="0"/>
                <a:cs typeface="Poppins" panose="00000500000000000000" pitchFamily="2" charset="0"/>
              </a:rPr>
              <a:t>5. Data flows across **buses(act as a shared communication channel)**, output goes to **monitor**, input comes from devices.</a:t>
            </a:r>
          </a:p>
          <a:p>
            <a:endParaRPr lang="en-US" sz="12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hi-IN" sz="1200" dirty="0">
                <a:solidFill>
                  <a:schemeClr val="bg1">
                    <a:lumMod val="50000"/>
                  </a:schemeClr>
                </a:solidFill>
                <a:latin typeface="Poppins" panose="00000500000000000000" pitchFamily="2" charset="0"/>
                <a:cs typeface="Poppins" panose="00000500000000000000" pitchFamily="2" charset="0"/>
              </a:rPr>
              <a:t>जब आप किसी सिस्टम को पावर ऑन करते हैं:</a:t>
            </a:r>
          </a:p>
          <a:p>
            <a:r>
              <a:rPr lang="hi-IN" sz="1200" dirty="0">
                <a:solidFill>
                  <a:schemeClr val="bg1">
                    <a:lumMod val="50000"/>
                  </a:schemeClr>
                </a:solidFill>
                <a:latin typeface="Poppins" panose="00000500000000000000" pitchFamily="2" charset="0"/>
                <a:cs typeface="Poppins" panose="00000500000000000000" pitchFamily="2" charset="0"/>
              </a:rPr>
              <a:t>1. **</a:t>
            </a:r>
            <a:r>
              <a:rPr lang="en-US" sz="1200" dirty="0">
                <a:solidFill>
                  <a:schemeClr val="bg1">
                    <a:lumMod val="50000"/>
                  </a:schemeClr>
                </a:solidFill>
                <a:latin typeface="Poppins" panose="00000500000000000000" pitchFamily="2" charset="0"/>
                <a:cs typeface="Poppins" panose="00000500000000000000" pitchFamily="2" charset="0"/>
              </a:rPr>
              <a:t>PSU** </a:t>
            </a:r>
            <a:r>
              <a:rPr lang="hi-IN" sz="1200" dirty="0">
                <a:solidFill>
                  <a:schemeClr val="bg1">
                    <a:lumMod val="50000"/>
                  </a:schemeClr>
                </a:solidFill>
                <a:latin typeface="Poppins" panose="00000500000000000000" pitchFamily="2" charset="0"/>
                <a:cs typeface="Poppins" panose="00000500000000000000" pitchFamily="2" charset="0"/>
              </a:rPr>
              <a:t>पावर देता है → **मदरबोर्ड** पावर अप करता है।</a:t>
            </a:r>
          </a:p>
          <a:p>
            <a:r>
              <a:rPr lang="hi-IN" sz="1200" dirty="0">
                <a:solidFill>
                  <a:schemeClr val="bg1">
                    <a:lumMod val="50000"/>
                  </a:schemeClr>
                </a:solidFill>
                <a:latin typeface="Poppins" panose="00000500000000000000" pitchFamily="2" charset="0"/>
                <a:cs typeface="Poppins" panose="00000500000000000000" pitchFamily="2" charset="0"/>
              </a:rPr>
              <a:t>2. **</a:t>
            </a:r>
            <a:r>
              <a:rPr lang="en-US" sz="1200" dirty="0">
                <a:solidFill>
                  <a:schemeClr val="bg1">
                    <a:lumMod val="50000"/>
                  </a:schemeClr>
                </a:solidFill>
                <a:latin typeface="Poppins" panose="00000500000000000000" pitchFamily="2" charset="0"/>
                <a:cs typeface="Poppins" panose="00000500000000000000" pitchFamily="2" charset="0"/>
              </a:rPr>
              <a:t>BIOS/UEFI** </a:t>
            </a:r>
            <a:r>
              <a:rPr lang="hi-IN" sz="1200" dirty="0">
                <a:solidFill>
                  <a:schemeClr val="bg1">
                    <a:lumMod val="50000"/>
                  </a:schemeClr>
                </a:solidFill>
                <a:latin typeface="Poppins" panose="00000500000000000000" pitchFamily="2" charset="0"/>
                <a:cs typeface="Poppins" panose="00000500000000000000" pitchFamily="2" charset="0"/>
              </a:rPr>
              <a:t>हार्डवेयर को इनिशियलाइज़ करता है और बूट अनुक्रम शुरू करता है।</a:t>
            </a:r>
          </a:p>
          <a:p>
            <a:r>
              <a:rPr lang="hi-IN" sz="1200" dirty="0">
                <a:solidFill>
                  <a:schemeClr val="bg1">
                    <a:lumMod val="50000"/>
                  </a:schemeClr>
                </a:solidFill>
                <a:latin typeface="Poppins" panose="00000500000000000000" pitchFamily="2" charset="0"/>
                <a:cs typeface="Poppins" panose="00000500000000000000" pitchFamily="2" charset="0"/>
              </a:rPr>
              <a:t>3. **</a:t>
            </a:r>
            <a:r>
              <a:rPr lang="en-US" sz="1200" dirty="0">
                <a:solidFill>
                  <a:schemeClr val="bg1">
                    <a:lumMod val="50000"/>
                  </a:schemeClr>
                </a:solidFill>
                <a:latin typeface="Poppins" panose="00000500000000000000" pitchFamily="2" charset="0"/>
                <a:cs typeface="Poppins" panose="00000500000000000000" pitchFamily="2" charset="0"/>
              </a:rPr>
              <a:t>CPU**, OS </a:t>
            </a:r>
            <a:r>
              <a:rPr lang="hi-IN" sz="1200" dirty="0">
                <a:solidFill>
                  <a:schemeClr val="bg1">
                    <a:lumMod val="50000"/>
                  </a:schemeClr>
                </a:solidFill>
                <a:latin typeface="Poppins" panose="00000500000000000000" pitchFamily="2" charset="0"/>
                <a:cs typeface="Poppins" panose="00000500000000000000" pitchFamily="2" charset="0"/>
              </a:rPr>
              <a:t>को **स्टोरेज** से **</a:t>
            </a:r>
            <a:r>
              <a:rPr lang="en-US" sz="1200" dirty="0">
                <a:solidFill>
                  <a:schemeClr val="bg1">
                    <a:lumMod val="50000"/>
                  </a:schemeClr>
                </a:solidFill>
                <a:latin typeface="Poppins" panose="00000500000000000000" pitchFamily="2" charset="0"/>
                <a:cs typeface="Poppins" panose="00000500000000000000" pitchFamily="2" charset="0"/>
              </a:rPr>
              <a:t>RAM** </a:t>
            </a:r>
            <a:r>
              <a:rPr lang="hi-IN" sz="1200" dirty="0">
                <a:solidFill>
                  <a:schemeClr val="bg1">
                    <a:lumMod val="50000"/>
                  </a:schemeClr>
                </a:solidFill>
                <a:latin typeface="Poppins" panose="00000500000000000000" pitchFamily="2" charset="0"/>
                <a:cs typeface="Poppins" panose="00000500000000000000" pitchFamily="2" charset="0"/>
              </a:rPr>
              <a:t>में लाता है।</a:t>
            </a:r>
          </a:p>
          <a:p>
            <a:r>
              <a:rPr lang="hi-IN" sz="1200" dirty="0">
                <a:solidFill>
                  <a:schemeClr val="bg1">
                    <a:lumMod val="50000"/>
                  </a:schemeClr>
                </a:solidFill>
                <a:latin typeface="Poppins" panose="00000500000000000000" pitchFamily="2" charset="0"/>
                <a:cs typeface="Poppins" panose="00000500000000000000" pitchFamily="2" charset="0"/>
              </a:rPr>
              <a:t>4. उपयोगकर्ता एप्लिकेशन **</a:t>
            </a:r>
            <a:r>
              <a:rPr lang="en-US" sz="1200" dirty="0">
                <a:solidFill>
                  <a:schemeClr val="bg1">
                    <a:lumMod val="50000"/>
                  </a:schemeClr>
                </a:solidFill>
                <a:latin typeface="Poppins" panose="00000500000000000000" pitchFamily="2" charset="0"/>
                <a:cs typeface="Poppins" panose="00000500000000000000" pitchFamily="2" charset="0"/>
              </a:rPr>
              <a:t>RAM** </a:t>
            </a:r>
            <a:r>
              <a:rPr lang="hi-IN" sz="1200" dirty="0">
                <a:solidFill>
                  <a:schemeClr val="bg1">
                    <a:lumMod val="50000"/>
                  </a:schemeClr>
                </a:solidFill>
                <a:latin typeface="Poppins" panose="00000500000000000000" pitchFamily="2" charset="0"/>
                <a:cs typeface="Poppins" panose="00000500000000000000" pitchFamily="2" charset="0"/>
              </a:rPr>
              <a:t>में चलते हैं, जिसमें **</a:t>
            </a:r>
            <a:r>
              <a:rPr lang="en-US" sz="1200" dirty="0">
                <a:solidFill>
                  <a:schemeClr val="bg1">
                    <a:lumMod val="50000"/>
                  </a:schemeClr>
                </a:solidFill>
                <a:latin typeface="Poppins" panose="00000500000000000000" pitchFamily="2" charset="0"/>
                <a:cs typeface="Poppins" panose="00000500000000000000" pitchFamily="2" charset="0"/>
              </a:rPr>
              <a:t>CPU** </a:t>
            </a:r>
            <a:r>
              <a:rPr lang="hi-IN" sz="1200" dirty="0">
                <a:solidFill>
                  <a:schemeClr val="bg1">
                    <a:lumMod val="50000"/>
                  </a:schemeClr>
                </a:solidFill>
                <a:latin typeface="Poppins" panose="00000500000000000000" pitchFamily="2" charset="0"/>
                <a:cs typeface="Poppins" panose="00000500000000000000" pitchFamily="2" charset="0"/>
              </a:rPr>
              <a:t>प्रोसेसिंग और **</a:t>
            </a:r>
            <a:r>
              <a:rPr lang="en-US" sz="1200" dirty="0">
                <a:solidFill>
                  <a:schemeClr val="bg1">
                    <a:lumMod val="50000"/>
                  </a:schemeClr>
                </a:solidFill>
                <a:latin typeface="Poppins" panose="00000500000000000000" pitchFamily="2" charset="0"/>
                <a:cs typeface="Poppins" panose="00000500000000000000" pitchFamily="2" charset="0"/>
              </a:rPr>
              <a:t>GPU** </a:t>
            </a:r>
            <a:r>
              <a:rPr lang="hi-IN" sz="1200" dirty="0">
                <a:solidFill>
                  <a:schemeClr val="bg1">
                    <a:lumMod val="50000"/>
                  </a:schemeClr>
                </a:solidFill>
                <a:latin typeface="Poppins" panose="00000500000000000000" pitchFamily="2" charset="0"/>
                <a:cs typeface="Poppins" panose="00000500000000000000" pitchFamily="2" charset="0"/>
              </a:rPr>
              <a:t>रेंडरिंग होती है।</a:t>
            </a:r>
          </a:p>
          <a:p>
            <a:r>
              <a:rPr lang="hi-IN" sz="1200" dirty="0">
                <a:solidFill>
                  <a:schemeClr val="bg1">
                    <a:lumMod val="50000"/>
                  </a:schemeClr>
                </a:solidFill>
                <a:latin typeface="Poppins" panose="00000500000000000000" pitchFamily="2" charset="0"/>
                <a:cs typeface="Poppins" panose="00000500000000000000" pitchFamily="2" charset="0"/>
              </a:rPr>
              <a:t>5. डेटा **बसों** (एक साझा संचार चैनल के रूप में कार्य करता है)** में प्रवाहित होता है, आउटपुट **मॉनिटर** को जाता है, इनपुट डिवाइस से आता है।</a:t>
            </a:r>
            <a:endParaRPr lang="en-US" sz="1200" dirty="0">
              <a:solidFill>
                <a:schemeClr val="bg1">
                  <a:lumMod val="50000"/>
                </a:schemeClr>
              </a:solidFill>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All these parts are tied together in a **high-speed orchestration(the planning or coordination of the elements of a situation to produce a desired effect) of electrical signals and timing coordination</a:t>
            </a:r>
          </a:p>
          <a:p>
            <a:endParaRPr lang="en-US" sz="1200" dirty="0">
              <a:solidFill>
                <a:schemeClr val="bg1">
                  <a:lumMod val="50000"/>
                </a:schemeClr>
              </a:solidFill>
              <a:latin typeface="Poppins" panose="00000500000000000000" pitchFamily="2" charset="0"/>
              <a:cs typeface="Poppins" panose="00000500000000000000" pitchFamily="2" charset="0"/>
            </a:endParaRPr>
          </a:p>
          <a:p>
            <a:r>
              <a:rPr lang="en-US" sz="1200" dirty="0">
                <a:solidFill>
                  <a:schemeClr val="bg1">
                    <a:lumMod val="50000"/>
                  </a:schemeClr>
                </a:solidFill>
                <a:latin typeface="Poppins" panose="00000500000000000000" pitchFamily="2" charset="0"/>
                <a:cs typeface="Poppins" panose="00000500000000000000" pitchFamily="2" charset="0"/>
              </a:rPr>
              <a:t>(</a:t>
            </a:r>
            <a:r>
              <a:rPr lang="hi-IN" sz="1200" dirty="0">
                <a:solidFill>
                  <a:schemeClr val="bg1">
                    <a:lumMod val="50000"/>
                  </a:schemeClr>
                </a:solidFill>
                <a:latin typeface="Poppins" panose="00000500000000000000" pitchFamily="2" charset="0"/>
                <a:cs typeface="Poppins" panose="00000500000000000000" pitchFamily="2" charset="0"/>
              </a:rPr>
              <a:t>ये सभी भाग विद्युत संकेतों और समय समन्वय के एक उच्च गति ऑर्केस्ट्रेशन (वांछित प्रभाव उत्पन्न करने के लिए किसी स्थिति के तत्वों की योजना या समन्वय) में एक साथ बंधे होते हैं</a:t>
            </a:r>
            <a:r>
              <a:rPr lang="en-US" sz="1200" dirty="0">
                <a:solidFill>
                  <a:schemeClr val="bg1">
                    <a:lumMod val="50000"/>
                  </a:schemeClr>
                </a:solidFill>
                <a:latin typeface="Poppins" panose="00000500000000000000" pitchFamily="2" charset="0"/>
                <a:cs typeface="Poppins" panose="00000500000000000000" pitchFamily="2" charset="0"/>
              </a:rPr>
              <a:t>)</a:t>
            </a:r>
          </a:p>
          <a:p>
            <a:br>
              <a:rPr lang="en-US" sz="1200" dirty="0">
                <a:latin typeface="Poppins" panose="00000500000000000000" pitchFamily="2" charset="0"/>
                <a:cs typeface="Poppins" panose="00000500000000000000" pitchFamily="2" charset="0"/>
              </a:rPr>
            </a:br>
            <a:endParaRPr lang="en-US"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49050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arn(inVertic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arn(inVertic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arn(inVertical)">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arn(inVertical)">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barn(inVertical)">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barn(inVertical)">
                                      <p:cBhvr>
                                        <p:cTn id="42" dur="500"/>
                                        <p:tgtEl>
                                          <p:spTgt spid="6">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arn(inVertic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arn(inVertic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arn(inVertical)">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barn(inVertical)">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barn(inVertical)">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6">
                                            <p:txEl>
                                              <p:pRg st="19" end="19"/>
                                            </p:txEl>
                                          </p:spTgt>
                                        </p:tgtEl>
                                        <p:attrNameLst>
                                          <p:attrName>style.visibility</p:attrName>
                                        </p:attrNameLst>
                                      </p:cBhvr>
                                      <p:to>
                                        <p:strVal val="visible"/>
                                      </p:to>
                                    </p:set>
                                    <p:animEffect transition="in" filter="barn(inVertical)">
                                      <p:cBhvr>
                                        <p:cTn id="72" dur="500"/>
                                        <p:tgtEl>
                                          <p:spTgt spid="6">
                                            <p:txEl>
                                              <p:pRg st="19" end="1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6">
                                            <p:txEl>
                                              <p:pRg st="16" end="16"/>
                                            </p:txEl>
                                          </p:spTgt>
                                        </p:tgtEl>
                                        <p:attrNameLst>
                                          <p:attrName>style.visibility</p:attrName>
                                        </p:attrNameLst>
                                      </p:cBhvr>
                                      <p:to>
                                        <p:strVal val="visible"/>
                                      </p:to>
                                    </p:set>
                                    <p:animEffect transition="in" filter="barn(inVertical)">
                                      <p:cBhvr>
                                        <p:cTn id="77" dur="500"/>
                                        <p:tgtEl>
                                          <p:spTgt spid="6">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6">
                                            <p:txEl>
                                              <p:pRg st="18" end="18"/>
                                            </p:txEl>
                                          </p:spTgt>
                                        </p:tgtEl>
                                        <p:attrNameLst>
                                          <p:attrName>style.visibility</p:attrName>
                                        </p:attrNameLst>
                                      </p:cBhvr>
                                      <p:to>
                                        <p:strVal val="visible"/>
                                      </p:to>
                                    </p:set>
                                    <p:animEffect transition="in" filter="barn(inVertical)">
                                      <p:cBhvr>
                                        <p:cTn id="8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3A5C4-D864-F6FB-DBEB-AD4C6403A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51F0F-5D29-7CB5-2302-376917EE3DC2}"/>
              </a:ext>
            </a:extLst>
          </p:cNvPr>
          <p:cNvSpPr>
            <a:spLocks noGrp="1"/>
          </p:cNvSpPr>
          <p:nvPr>
            <p:ph type="title"/>
          </p:nvPr>
        </p:nvSpPr>
        <p:spPr>
          <a:xfrm>
            <a:off x="914399" y="834635"/>
            <a:ext cx="7796464" cy="1222385"/>
          </a:xfrm>
        </p:spPr>
        <p:txBody>
          <a:bodyPr/>
          <a:lstStyle/>
          <a:p>
            <a:r>
              <a:rPr lang="en-US" sz="2000" dirty="0">
                <a:latin typeface="Poppins" panose="00000500000000000000" pitchFamily="2" charset="0"/>
                <a:cs typeface="Poppins" panose="00000500000000000000" pitchFamily="2" charset="0"/>
              </a:rPr>
              <a:t>Hardware is more than just “parts”</a:t>
            </a:r>
            <a:br>
              <a:rPr lang="en-US" sz="2000" dirty="0">
                <a:latin typeface="Poppins" panose="00000500000000000000" pitchFamily="2" charset="0"/>
                <a:cs typeface="Poppins" panose="00000500000000000000" pitchFamily="2" charset="0"/>
              </a:rPr>
            </a:br>
            <a:r>
              <a:rPr lang="hi-IN" sz="2000" dirty="0">
                <a:solidFill>
                  <a:schemeClr val="bg1">
                    <a:lumMod val="50000"/>
                  </a:schemeClr>
                </a:solidFill>
                <a:latin typeface="Poppins" panose="00000500000000000000" pitchFamily="2" charset="0"/>
                <a:cs typeface="Poppins" panose="00000500000000000000" pitchFamily="2" charset="0"/>
              </a:rPr>
              <a:t>हार्डवेयर केवल “पुर्ज़े” से कहीं अधिक है</a:t>
            </a:r>
            <a:endParaRPr lang="en-US" sz="2000" dirty="0">
              <a:solidFill>
                <a:schemeClr val="bg1">
                  <a:lumMod val="50000"/>
                </a:schemeClr>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9FD89057-5282-96C9-B96A-FFF5B4715ACD}"/>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5" name="TextBox 4">
            <a:extLst>
              <a:ext uri="{FF2B5EF4-FFF2-40B4-BE49-F238E27FC236}">
                <a16:creationId xmlns:a16="http://schemas.microsoft.com/office/drawing/2014/main" id="{399AF1D2-1DFA-5211-86B2-67BC36079FE8}"/>
              </a:ext>
            </a:extLst>
          </p:cNvPr>
          <p:cNvSpPr txBox="1"/>
          <p:nvPr/>
        </p:nvSpPr>
        <p:spPr>
          <a:xfrm>
            <a:off x="1062446" y="2508069"/>
            <a:ext cx="7384868" cy="2677656"/>
          </a:xfrm>
          <a:prstGeom prst="rect">
            <a:avLst/>
          </a:prstGeom>
          <a:noFill/>
        </p:spPr>
        <p:txBody>
          <a:bodyPr wrap="square" rtlCol="0">
            <a:spAutoFit/>
          </a:bodyPr>
          <a:lstStyle/>
          <a:p>
            <a:r>
              <a:rPr lang="en-US" sz="1200" dirty="0">
                <a:latin typeface="Poppins" panose="00000500000000000000" pitchFamily="2" charset="0"/>
                <a:cs typeface="Poppins" panose="00000500000000000000" pitchFamily="2" charset="0"/>
              </a:rPr>
              <a:t>It’s about </a:t>
            </a:r>
            <a:r>
              <a:rPr lang="en-US" sz="1200" b="1" dirty="0">
                <a:latin typeface="Poppins" panose="00000500000000000000" pitchFamily="2" charset="0"/>
                <a:cs typeface="Poppins" panose="00000500000000000000" pitchFamily="2" charset="0"/>
              </a:rPr>
              <a:t>**electrical engineering**</a:t>
            </a:r>
            <a:r>
              <a:rPr lang="en-US" sz="1200" dirty="0">
                <a:latin typeface="Poppins" panose="00000500000000000000" pitchFamily="2" charset="0"/>
                <a:cs typeface="Poppins" panose="00000500000000000000" pitchFamily="2" charset="0"/>
              </a:rPr>
              <a:t>, </a:t>
            </a:r>
            <a:r>
              <a:rPr lang="en-US" sz="1200" b="1" dirty="0">
                <a:latin typeface="Poppins" panose="00000500000000000000" pitchFamily="2" charset="0"/>
                <a:cs typeface="Poppins" panose="00000500000000000000" pitchFamily="2" charset="0"/>
              </a:rPr>
              <a:t>**logic design**</a:t>
            </a:r>
            <a:r>
              <a:rPr lang="en-US" sz="1200" dirty="0">
                <a:latin typeface="Poppins" panose="00000500000000000000" pitchFamily="2" charset="0"/>
                <a:cs typeface="Poppins" panose="00000500000000000000" pitchFamily="2" charset="0"/>
              </a:rPr>
              <a:t>, </a:t>
            </a:r>
            <a:r>
              <a:rPr lang="en-US" sz="1200" b="1" dirty="0">
                <a:latin typeface="Poppins" panose="00000500000000000000" pitchFamily="2" charset="0"/>
                <a:cs typeface="Poppins" panose="00000500000000000000" pitchFamily="2" charset="0"/>
              </a:rPr>
              <a:t>**signal integrity**</a:t>
            </a:r>
            <a:r>
              <a:rPr lang="en-US" sz="1200" dirty="0">
                <a:latin typeface="Poppins" panose="00000500000000000000" pitchFamily="2" charset="0"/>
                <a:cs typeface="Poppins" panose="00000500000000000000" pitchFamily="2" charset="0"/>
              </a:rPr>
              <a:t>, and </a:t>
            </a:r>
            <a:r>
              <a:rPr lang="en-US" sz="1200" b="1" dirty="0">
                <a:latin typeface="Poppins" panose="00000500000000000000" pitchFamily="2" charset="0"/>
                <a:cs typeface="Poppins" panose="00000500000000000000" pitchFamily="2" charset="0"/>
              </a:rPr>
              <a:t>**system architecture**</a:t>
            </a:r>
            <a:r>
              <a:rPr lang="en-US" sz="1200" dirty="0">
                <a:latin typeface="Poppins" panose="00000500000000000000" pitchFamily="2" charset="0"/>
                <a:cs typeface="Poppins" panose="00000500000000000000" pitchFamily="2" charset="0"/>
              </a:rPr>
              <a:t>. Without hardware knowledge:</a:t>
            </a:r>
          </a:p>
          <a:p>
            <a:br>
              <a:rPr lang="en-US" sz="1200" dirty="0">
                <a:latin typeface="Poppins" panose="00000500000000000000" pitchFamily="2" charset="0"/>
                <a:cs typeface="Poppins" panose="00000500000000000000" pitchFamily="2" charset="0"/>
              </a:rPr>
            </a:br>
            <a:r>
              <a:rPr lang="en-US" sz="1200" dirty="0">
                <a:latin typeface="Poppins" panose="00000500000000000000" pitchFamily="2" charset="0"/>
                <a:cs typeface="Poppins" panose="00000500000000000000" pitchFamily="2" charset="0"/>
              </a:rPr>
              <a:t>* You can’t optimize software for performance.</a:t>
            </a:r>
          </a:p>
          <a:p>
            <a:r>
              <a:rPr lang="en-US" sz="1200" dirty="0">
                <a:latin typeface="Poppins" panose="00000500000000000000" pitchFamily="2" charset="0"/>
                <a:cs typeface="Poppins" panose="00000500000000000000" pitchFamily="2" charset="0"/>
              </a:rPr>
              <a:t>* You can’t troubleshoot or build real systems.</a:t>
            </a:r>
          </a:p>
          <a:p>
            <a:pPr marL="171450" indent="-171450">
              <a:buFont typeface="Arial" panose="020B0604020202020204" pitchFamily="34" charset="0"/>
              <a:buChar char="•"/>
            </a:pPr>
            <a:r>
              <a:rPr lang="en-US" sz="1200" dirty="0">
                <a:latin typeface="Poppins" panose="00000500000000000000" pitchFamily="2" charset="0"/>
                <a:cs typeface="Poppins" panose="00000500000000000000" pitchFamily="2" charset="0"/>
              </a:rPr>
              <a:t>You won’t understand embedded or low-level systems.</a:t>
            </a:r>
          </a:p>
          <a:p>
            <a:pPr marL="171450" indent="-171450">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r>
              <a:rPr lang="hi-IN" sz="1200" dirty="0">
                <a:solidFill>
                  <a:schemeClr val="bg1">
                    <a:lumMod val="50000"/>
                  </a:schemeClr>
                </a:solidFill>
                <a:latin typeface="Poppins" panose="00000500000000000000" pitchFamily="2" charset="0"/>
                <a:cs typeface="Poppins" panose="00000500000000000000" pitchFamily="2" charset="0"/>
              </a:rPr>
              <a:t>यह **इलेक्ट्रिकल इंजीनियरिंग**, **लॉजिक डिज़ाइन**, **सिग्नल इंटीग्रिटी**, और **सिस्टम आर्किटेक्चर** के बारे में है। हार्डवेयर ज्ञान के बिना:</a:t>
            </a:r>
            <a:endParaRPr lang="en-US" sz="1200" dirty="0">
              <a:solidFill>
                <a:schemeClr val="bg1">
                  <a:lumMod val="50000"/>
                </a:schemeClr>
              </a:solidFill>
              <a:latin typeface="Poppins" panose="00000500000000000000" pitchFamily="2" charset="0"/>
              <a:cs typeface="Poppins" panose="00000500000000000000" pitchFamily="2" charset="0"/>
            </a:endParaRPr>
          </a:p>
          <a:p>
            <a:endParaRPr lang="hi-IN" sz="1200" dirty="0">
              <a:solidFill>
                <a:schemeClr val="bg1">
                  <a:lumMod val="50000"/>
                </a:schemeClr>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hi-IN" sz="1200" dirty="0">
                <a:solidFill>
                  <a:schemeClr val="bg1">
                    <a:lumMod val="50000"/>
                  </a:schemeClr>
                </a:solidFill>
                <a:latin typeface="Poppins" panose="00000500000000000000" pitchFamily="2" charset="0"/>
                <a:cs typeface="Poppins" panose="00000500000000000000" pitchFamily="2" charset="0"/>
              </a:rPr>
              <a:t>* आप सॉफ़्टवेयर को प्रदर्शन के लिए अनुकूलित नहीं कर सकते।</a:t>
            </a:r>
          </a:p>
          <a:p>
            <a:pPr marL="171450" indent="-171450">
              <a:buFont typeface="Arial" panose="020B0604020202020204" pitchFamily="34" charset="0"/>
              <a:buChar char="•"/>
            </a:pPr>
            <a:r>
              <a:rPr lang="hi-IN" sz="1200" dirty="0">
                <a:solidFill>
                  <a:schemeClr val="bg1">
                    <a:lumMod val="50000"/>
                  </a:schemeClr>
                </a:solidFill>
                <a:latin typeface="Poppins" panose="00000500000000000000" pitchFamily="2" charset="0"/>
                <a:cs typeface="Poppins" panose="00000500000000000000" pitchFamily="2" charset="0"/>
              </a:rPr>
              <a:t>* आप वास्तविक सिस्टम का समस्या निवारण या निर्माण नहीं कर सकते।</a:t>
            </a:r>
          </a:p>
          <a:p>
            <a:pPr marL="171450" indent="-171450">
              <a:buFont typeface="Arial" panose="020B0604020202020204" pitchFamily="34" charset="0"/>
              <a:buChar char="•"/>
            </a:pPr>
            <a:r>
              <a:rPr lang="hi-IN" sz="1200" dirty="0">
                <a:solidFill>
                  <a:schemeClr val="bg1">
                    <a:lumMod val="50000"/>
                  </a:schemeClr>
                </a:solidFill>
                <a:latin typeface="Poppins" panose="00000500000000000000" pitchFamily="2" charset="0"/>
                <a:cs typeface="Poppins" panose="00000500000000000000" pitchFamily="2" charset="0"/>
              </a:rPr>
              <a:t>* आप एम्बेडेड या निम्न-स्तरीय सिस्टम को नहीं समझ पाएंगे।</a:t>
            </a:r>
            <a:endParaRPr lang="en-US" sz="1200" dirty="0">
              <a:solidFill>
                <a:schemeClr val="bg1">
                  <a:lumMod val="5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2841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arn(inVertic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barn(inVertical)">
                                      <p:cBhvr>
                                        <p:cTn id="32" dur="500"/>
                                        <p:tgtEl>
                                          <p:spTgt spid="5">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arn(inVertic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arn(inVertical)">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258E-B9AF-ED9E-F830-1F914AAE2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FE81C-86D1-5BF6-4DF6-4F76D31F7DB7}"/>
              </a:ext>
            </a:extLst>
          </p:cNvPr>
          <p:cNvSpPr>
            <a:spLocks noGrp="1"/>
          </p:cNvSpPr>
          <p:nvPr>
            <p:ph type="title"/>
          </p:nvPr>
        </p:nvSpPr>
        <p:spPr>
          <a:xfrm>
            <a:off x="3460565" y="1057274"/>
            <a:ext cx="7965461" cy="994164"/>
          </a:xfrm>
        </p:spPr>
        <p:txBody>
          <a:bodyPr/>
          <a:lstStyle/>
          <a:p>
            <a:r>
              <a:rPr lang="en-US" sz="2000" dirty="0">
                <a:latin typeface="Poppins" panose="00000500000000000000" pitchFamily="2" charset="0"/>
                <a:cs typeface="Poppins" panose="00000500000000000000" pitchFamily="2" charset="0"/>
              </a:rPr>
              <a:t>Closing thought</a:t>
            </a:r>
            <a:br>
              <a:rPr lang="en-US" sz="2000" dirty="0">
                <a:latin typeface="Poppins" panose="00000500000000000000" pitchFamily="2" charset="0"/>
                <a:cs typeface="Poppins" panose="00000500000000000000" pitchFamily="2" charset="0"/>
              </a:rPr>
            </a:br>
            <a:r>
              <a:rPr lang="hi-IN" sz="2000" dirty="0">
                <a:solidFill>
                  <a:schemeClr val="bg1">
                    <a:lumMod val="50000"/>
                  </a:schemeClr>
                </a:solidFill>
                <a:latin typeface="Poppins" panose="00000500000000000000" pitchFamily="2" charset="0"/>
                <a:cs typeface="Poppins" panose="00000500000000000000" pitchFamily="2" charset="0"/>
              </a:rPr>
              <a:t>अंतिम विचार</a:t>
            </a:r>
            <a:endParaRPr lang="en-US" sz="2000"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7465793B-0971-F8ED-AB5D-85E957D5BBA5}"/>
              </a:ext>
            </a:extLst>
          </p:cNvPr>
          <p:cNvSpPr>
            <a:spLocks noGrp="1"/>
          </p:cNvSpPr>
          <p:nvPr>
            <p:ph sz="half" idx="2"/>
          </p:nvPr>
        </p:nvSpPr>
        <p:spPr>
          <a:xfrm>
            <a:off x="3460564" y="2848774"/>
            <a:ext cx="7965460" cy="2263157"/>
          </a:xfrm>
        </p:spPr>
        <p:txBody>
          <a:bodyPr>
            <a:normAutofit/>
          </a:bodyPr>
          <a:lstStyle/>
          <a:p>
            <a:r>
              <a:rPr lang="en-US" sz="1400" i="1" dirty="0">
                <a:latin typeface="Poppins" panose="00000500000000000000" pitchFamily="2" charset="0"/>
                <a:cs typeface="Poppins" panose="00000500000000000000" pitchFamily="2" charset="0"/>
              </a:rPr>
              <a:t>&gt; “If you don’t understand hardware, you’re just a tenant(rented) in someone else’s machine.”</a:t>
            </a:r>
            <a:endParaRPr lang="en-US" sz="1400"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&gt; — *Know the ground you’re standing on.*</a:t>
            </a:r>
          </a:p>
          <a:p>
            <a:endParaRPr lang="en-US" sz="1400" i="1" dirty="0">
              <a:latin typeface="Poppins" panose="00000500000000000000" pitchFamily="2" charset="0"/>
              <a:cs typeface="Poppins" panose="00000500000000000000" pitchFamily="2" charset="0"/>
            </a:endParaRPr>
          </a:p>
          <a:p>
            <a:r>
              <a:rPr lang="hi-IN" sz="1400" dirty="0">
                <a:solidFill>
                  <a:schemeClr val="bg1">
                    <a:lumMod val="50000"/>
                  </a:schemeClr>
                </a:solidFill>
                <a:latin typeface="Poppins" panose="00000500000000000000" pitchFamily="2" charset="0"/>
                <a:cs typeface="Poppins" panose="00000500000000000000" pitchFamily="2" charset="0"/>
              </a:rPr>
              <a:t>&gt; "अगर आपको हार्डवेयर की समझ नहीं है, तो आप किसी और की मशीन में बस एक किरायेदार (किराए पर लिए गए) हैं।"</a:t>
            </a:r>
          </a:p>
          <a:p>
            <a:r>
              <a:rPr lang="hi-IN" sz="1400" dirty="0">
                <a:solidFill>
                  <a:schemeClr val="bg1">
                    <a:lumMod val="50000"/>
                  </a:schemeClr>
                </a:solidFill>
                <a:latin typeface="Poppins" panose="00000500000000000000" pitchFamily="2" charset="0"/>
                <a:cs typeface="Poppins" panose="00000500000000000000" pitchFamily="2" charset="0"/>
              </a:rPr>
              <a:t>&gt; — *जानिए आप किस ज़मीन पर खड़े हैं।*</a:t>
            </a:r>
            <a:endParaRPr lang="en-US" sz="1400" dirty="0">
              <a:solidFill>
                <a:schemeClr val="bg1">
                  <a:lumMod val="50000"/>
                </a:schemeClr>
              </a:solidFill>
              <a:latin typeface="Poppins" panose="00000500000000000000" pitchFamily="2" charset="0"/>
              <a:cs typeface="Poppins" panose="00000500000000000000" pitchFamily="2" charset="0"/>
            </a:endParaRPr>
          </a:p>
        </p:txBody>
      </p:sp>
      <p:sp>
        <p:nvSpPr>
          <p:cNvPr id="23" name="Slide Number Placeholder 22">
            <a:extLst>
              <a:ext uri="{FF2B5EF4-FFF2-40B4-BE49-F238E27FC236}">
                <a16:creationId xmlns:a16="http://schemas.microsoft.com/office/drawing/2014/main" id="{09EF7CF0-7BC6-C243-1DF3-25799C9E090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690900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{E6D59C2D-4572-4408-999A-EDC318B23F6F}tf78438558_win32</Template>
  <TotalTime>137</TotalTime>
  <Words>1580</Words>
  <Application>Microsoft Office PowerPoint</Application>
  <PresentationFormat>Widescreen</PresentationFormat>
  <Paragraphs>111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Poppins</vt:lpstr>
      <vt:lpstr>Sabon Next LT</vt:lpstr>
      <vt:lpstr>Custom</vt:lpstr>
      <vt:lpstr>Computer Fundamentals  कंप्यूटर की बुनियादी बातें</vt:lpstr>
      <vt:lpstr>Agenda | कार्यसूची</vt:lpstr>
      <vt:lpstr>Introduction to Hardware हार्डवेयर का परिचय</vt:lpstr>
      <vt:lpstr>Why understanding hardware is foundational हार्डवेयर को समझना क्यों ज़रूरी है?</vt:lpstr>
      <vt:lpstr>Two broad categories of hardware हार्डवेयर की दो व्यापक श्रेणियाँ</vt:lpstr>
      <vt:lpstr>Core functional categories of hardware हार्डवेयर की मुख्य कार्यात्मक श्रेणियाँ</vt:lpstr>
      <vt:lpstr>How everything works together (system integration) सब कुछ एक साथ कैसे काम करता है (सिस्टम एकीकरण)</vt:lpstr>
      <vt:lpstr>Hardware is more than just “parts” हार्डवेयर केवल “पुर्ज़े” से कहीं अधिक है</vt:lpstr>
      <vt:lpstr>Closing thought अंतिम विचार</vt:lpstr>
      <vt:lpstr>Final thought अंतिम विचार</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Laxman Krishnamurti</dc:creator>
  <cp:lastModifiedBy>Laxman Krishnamurti</cp:lastModifiedBy>
  <cp:revision>1</cp:revision>
  <dcterms:created xsi:type="dcterms:W3CDTF">2025-07-30T12:44:25Z</dcterms:created>
  <dcterms:modified xsi:type="dcterms:W3CDTF">2025-07-31T13:04:34Z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