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7"/>
  </p:notesMasterIdLst>
  <p:handoutMasterIdLst>
    <p:handoutMasterId r:id="rId18"/>
  </p:handoutMasterIdLst>
  <p:sldIdLst>
    <p:sldId id="312" r:id="rId5"/>
    <p:sldId id="316" r:id="rId6"/>
    <p:sldId id="304" r:id="rId7"/>
    <p:sldId id="282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297" r:id="rId16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F0FE"/>
    <a:srgbClr val="FFFFFF"/>
    <a:srgbClr val="FFEFEF"/>
    <a:srgbClr val="202C8F"/>
    <a:srgbClr val="FDFBF6"/>
    <a:srgbClr val="AAC4E9"/>
    <a:srgbClr val="F5CDCE"/>
    <a:srgbClr val="DF8C8C"/>
    <a:srgbClr val="D4D593"/>
    <a:srgbClr val="CDBE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7058B2-FD56-459C-9B13-AE7C6915C839}" v="311" dt="2025-08-13T13:38:47.001"/>
  </p1510:revLst>
</p1510:revInfo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388" autoAdjust="0"/>
  </p:normalViewPr>
  <p:slideViewPr>
    <p:cSldViewPr snapToGrid="0" snapToObjects="1">
      <p:cViewPr varScale="1">
        <p:scale>
          <a:sx n="109" d="100"/>
          <a:sy n="109" d="100"/>
        </p:scale>
        <p:origin x="612" y="114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xman Krishnamurti" userId="0cf661a1bf3f86ca" providerId="LiveId" clId="{D97058B2-FD56-459C-9B13-AE7C6915C839}"/>
    <pc:docChg chg="undo custSel addSld delSld modSld">
      <pc:chgData name="Laxman Krishnamurti" userId="0cf661a1bf3f86ca" providerId="LiveId" clId="{D97058B2-FD56-459C-9B13-AE7C6915C839}" dt="2025-08-13T13:38:47.001" v="429"/>
      <pc:docMkLst>
        <pc:docMk/>
      </pc:docMkLst>
      <pc:sldChg chg="addSp delSp modSp mod delAnim modAnim">
        <pc:chgData name="Laxman Krishnamurti" userId="0cf661a1bf3f86ca" providerId="LiveId" clId="{D97058B2-FD56-459C-9B13-AE7C6915C839}" dt="2025-08-13T13:12:14.736" v="140"/>
        <pc:sldMkLst>
          <pc:docMk/>
          <pc:sldMk cId="685681062" sldId="282"/>
        </pc:sldMkLst>
        <pc:spChg chg="mod">
          <ac:chgData name="Laxman Krishnamurti" userId="0cf661a1bf3f86ca" providerId="LiveId" clId="{D97058B2-FD56-459C-9B13-AE7C6915C839}" dt="2025-08-13T13:07:44.220" v="86" actId="113"/>
          <ac:spMkLst>
            <pc:docMk/>
            <pc:sldMk cId="685681062" sldId="282"/>
            <ac:spMk id="2" creationId="{FD5E8954-9BCB-7FD9-A210-38DC54382D45}"/>
          </ac:spMkLst>
        </pc:spChg>
        <pc:spChg chg="del">
          <ac:chgData name="Laxman Krishnamurti" userId="0cf661a1bf3f86ca" providerId="LiveId" clId="{D97058B2-FD56-459C-9B13-AE7C6915C839}" dt="2025-08-13T13:08:09.635" v="89" actId="478"/>
          <ac:spMkLst>
            <pc:docMk/>
            <pc:sldMk cId="685681062" sldId="282"/>
            <ac:spMk id="3" creationId="{75111C33-898C-4414-4665-5136EB6FC126}"/>
          </ac:spMkLst>
        </pc:spChg>
        <pc:spChg chg="del">
          <ac:chgData name="Laxman Krishnamurti" userId="0cf661a1bf3f86ca" providerId="LiveId" clId="{D97058B2-FD56-459C-9B13-AE7C6915C839}" dt="2025-08-13T13:08:13.996" v="90" actId="478"/>
          <ac:spMkLst>
            <pc:docMk/>
            <pc:sldMk cId="685681062" sldId="282"/>
            <ac:spMk id="4" creationId="{D0DE52E9-D622-5925-D160-914B17A21435}"/>
          </ac:spMkLst>
        </pc:spChg>
        <pc:spChg chg="add mod">
          <ac:chgData name="Laxman Krishnamurti" userId="0cf661a1bf3f86ca" providerId="LiveId" clId="{D97058B2-FD56-459C-9B13-AE7C6915C839}" dt="2025-08-13T13:09:58.456" v="106" actId="1076"/>
          <ac:spMkLst>
            <pc:docMk/>
            <pc:sldMk cId="685681062" sldId="282"/>
            <ac:spMk id="5" creationId="{2B906601-BF33-FE31-6B65-89B8C8230B18}"/>
          </ac:spMkLst>
        </pc:spChg>
        <pc:spChg chg="add del mod">
          <ac:chgData name="Laxman Krishnamurti" userId="0cf661a1bf3f86ca" providerId="LiveId" clId="{D97058B2-FD56-459C-9B13-AE7C6915C839}" dt="2025-08-13T13:08:17.951" v="91" actId="478"/>
          <ac:spMkLst>
            <pc:docMk/>
            <pc:sldMk cId="685681062" sldId="282"/>
            <ac:spMk id="7" creationId="{967FFDBA-FC48-4EE1-7942-8EEE83EBD97E}"/>
          </ac:spMkLst>
        </pc:spChg>
        <pc:spChg chg="add del mod">
          <ac:chgData name="Laxman Krishnamurti" userId="0cf661a1bf3f86ca" providerId="LiveId" clId="{D97058B2-FD56-459C-9B13-AE7C6915C839}" dt="2025-08-13T13:10:54.383" v="125" actId="478"/>
          <ac:spMkLst>
            <pc:docMk/>
            <pc:sldMk cId="685681062" sldId="282"/>
            <ac:spMk id="8" creationId="{28D88DD7-5E97-04B3-193B-FC73C456F811}"/>
          </ac:spMkLst>
        </pc:spChg>
        <pc:spChg chg="add mod">
          <ac:chgData name="Laxman Krishnamurti" userId="0cf661a1bf3f86ca" providerId="LiveId" clId="{D97058B2-FD56-459C-9B13-AE7C6915C839}" dt="2025-08-13T13:11:57.085" v="137" actId="207"/>
          <ac:spMkLst>
            <pc:docMk/>
            <pc:sldMk cId="685681062" sldId="282"/>
            <ac:spMk id="9" creationId="{3AEB4AF4-9AD0-1431-A4F1-B2F503732858}"/>
          </ac:spMkLst>
        </pc:spChg>
      </pc:sldChg>
      <pc:sldChg chg="modSp mod">
        <pc:chgData name="Laxman Krishnamurti" userId="0cf661a1bf3f86ca" providerId="LiveId" clId="{D97058B2-FD56-459C-9B13-AE7C6915C839}" dt="2025-08-13T13:37:14.052" v="426" actId="207"/>
        <pc:sldMkLst>
          <pc:docMk/>
          <pc:sldMk cId="1973173046" sldId="297"/>
        </pc:sldMkLst>
        <pc:spChg chg="mod">
          <ac:chgData name="Laxman Krishnamurti" userId="0cf661a1bf3f86ca" providerId="LiveId" clId="{D97058B2-FD56-459C-9B13-AE7C6915C839}" dt="2025-08-13T13:37:14.052" v="426" actId="207"/>
          <ac:spMkLst>
            <pc:docMk/>
            <pc:sldMk cId="1973173046" sldId="297"/>
            <ac:spMk id="2" creationId="{509D22C5-0C9E-B582-A8FE-B45E70A01E7F}"/>
          </ac:spMkLst>
        </pc:spChg>
      </pc:sldChg>
      <pc:sldChg chg="addSp delSp modSp mod delAnim modAnim">
        <pc:chgData name="Laxman Krishnamurti" userId="0cf661a1bf3f86ca" providerId="LiveId" clId="{D97058B2-FD56-459C-9B13-AE7C6915C839}" dt="2025-08-13T13:06:28.561" v="74"/>
        <pc:sldMkLst>
          <pc:docMk/>
          <pc:sldMk cId="3913219759" sldId="304"/>
        </pc:sldMkLst>
        <pc:spChg chg="mod">
          <ac:chgData name="Laxman Krishnamurti" userId="0cf661a1bf3f86ca" providerId="LiveId" clId="{D97058B2-FD56-459C-9B13-AE7C6915C839}" dt="2025-08-13T13:04:01.347" v="58" actId="113"/>
          <ac:spMkLst>
            <pc:docMk/>
            <pc:sldMk cId="3913219759" sldId="304"/>
            <ac:spMk id="3" creationId="{D4D22962-3C7F-E480-5C35-7F4860A098E1}"/>
          </ac:spMkLst>
        </pc:spChg>
        <pc:spChg chg="del mod">
          <ac:chgData name="Laxman Krishnamurti" userId="0cf661a1bf3f86ca" providerId="LiveId" clId="{D97058B2-FD56-459C-9B13-AE7C6915C839}" dt="2025-08-13T13:03:30.020" v="52" actId="478"/>
          <ac:spMkLst>
            <pc:docMk/>
            <pc:sldMk cId="3913219759" sldId="304"/>
            <ac:spMk id="5" creationId="{9666600C-647C-A5F2-90E8-DA379E1B5175}"/>
          </ac:spMkLst>
        </pc:spChg>
        <pc:spChg chg="add mod">
          <ac:chgData name="Laxman Krishnamurti" userId="0cf661a1bf3f86ca" providerId="LiveId" clId="{D97058B2-FD56-459C-9B13-AE7C6915C839}" dt="2025-08-13T13:03:59.444" v="57" actId="113"/>
          <ac:spMkLst>
            <pc:docMk/>
            <pc:sldMk cId="3913219759" sldId="304"/>
            <ac:spMk id="6" creationId="{A0DC0A22-7E0F-019B-F039-8763289A8A1B}"/>
          </ac:spMkLst>
        </pc:spChg>
      </pc:sldChg>
      <pc:sldChg chg="addSp modSp mod modAnim">
        <pc:chgData name="Laxman Krishnamurti" userId="0cf661a1bf3f86ca" providerId="LiveId" clId="{D97058B2-FD56-459C-9B13-AE7C6915C839}" dt="2025-08-13T13:00:36.208" v="23"/>
        <pc:sldMkLst>
          <pc:docMk/>
          <pc:sldMk cId="391055981" sldId="316"/>
        </pc:sldMkLst>
        <pc:spChg chg="add mod">
          <ac:chgData name="Laxman Krishnamurti" userId="0cf661a1bf3f86ca" providerId="LiveId" clId="{D97058B2-FD56-459C-9B13-AE7C6915C839}" dt="2025-08-13T13:00:20.332" v="22" actId="1076"/>
          <ac:spMkLst>
            <pc:docMk/>
            <pc:sldMk cId="391055981" sldId="316"/>
            <ac:spMk id="2" creationId="{568154FE-E33E-B8CF-1550-CFF0DE7DE05C}"/>
          </ac:spMkLst>
        </pc:spChg>
        <pc:spChg chg="mod">
          <ac:chgData name="Laxman Krishnamurti" userId="0cf661a1bf3f86ca" providerId="LiveId" clId="{D97058B2-FD56-459C-9B13-AE7C6915C839}" dt="2025-08-13T12:59:37.604" v="13" actId="1076"/>
          <ac:spMkLst>
            <pc:docMk/>
            <pc:sldMk cId="391055981" sldId="316"/>
            <ac:spMk id="8" creationId="{8DD000A2-80D4-B2C3-8C89-AB967D406B45}"/>
          </ac:spMkLst>
        </pc:spChg>
      </pc:sldChg>
      <pc:sldChg chg="del">
        <pc:chgData name="Laxman Krishnamurti" userId="0cf661a1bf3f86ca" providerId="LiveId" clId="{D97058B2-FD56-459C-9B13-AE7C6915C839}" dt="2025-08-13T13:12:24.900" v="141" actId="2696"/>
        <pc:sldMkLst>
          <pc:docMk/>
          <pc:sldMk cId="2686063761" sldId="317"/>
        </pc:sldMkLst>
      </pc:sldChg>
      <pc:sldChg chg="del">
        <pc:chgData name="Laxman Krishnamurti" userId="0cf661a1bf3f86ca" providerId="LiveId" clId="{D97058B2-FD56-459C-9B13-AE7C6915C839}" dt="2025-08-13T13:12:27.210" v="142" actId="2696"/>
        <pc:sldMkLst>
          <pc:docMk/>
          <pc:sldMk cId="964956581" sldId="318"/>
        </pc:sldMkLst>
      </pc:sldChg>
      <pc:sldChg chg="del">
        <pc:chgData name="Laxman Krishnamurti" userId="0cf661a1bf3f86ca" providerId="LiveId" clId="{D97058B2-FD56-459C-9B13-AE7C6915C839}" dt="2025-08-13T13:12:29.040" v="143" actId="2696"/>
        <pc:sldMkLst>
          <pc:docMk/>
          <pc:sldMk cId="1216974341" sldId="319"/>
        </pc:sldMkLst>
      </pc:sldChg>
      <pc:sldChg chg="del">
        <pc:chgData name="Laxman Krishnamurti" userId="0cf661a1bf3f86ca" providerId="LiveId" clId="{D97058B2-FD56-459C-9B13-AE7C6915C839}" dt="2025-08-13T13:12:30.745" v="144" actId="2696"/>
        <pc:sldMkLst>
          <pc:docMk/>
          <pc:sldMk cId="3106308026" sldId="320"/>
        </pc:sldMkLst>
      </pc:sldChg>
      <pc:sldChg chg="del">
        <pc:chgData name="Laxman Krishnamurti" userId="0cf661a1bf3f86ca" providerId="LiveId" clId="{D97058B2-FD56-459C-9B13-AE7C6915C839}" dt="2025-08-13T13:12:32.349" v="145" actId="2696"/>
        <pc:sldMkLst>
          <pc:docMk/>
          <pc:sldMk cId="142689319" sldId="321"/>
        </pc:sldMkLst>
      </pc:sldChg>
      <pc:sldChg chg="del">
        <pc:chgData name="Laxman Krishnamurti" userId="0cf661a1bf3f86ca" providerId="LiveId" clId="{D97058B2-FD56-459C-9B13-AE7C6915C839}" dt="2025-08-13T13:12:34.052" v="146" actId="2696"/>
        <pc:sldMkLst>
          <pc:docMk/>
          <pc:sldMk cId="1189432747" sldId="322"/>
        </pc:sldMkLst>
      </pc:sldChg>
      <pc:sldChg chg="del">
        <pc:chgData name="Laxman Krishnamurti" userId="0cf661a1bf3f86ca" providerId="LiveId" clId="{D97058B2-FD56-459C-9B13-AE7C6915C839}" dt="2025-08-13T13:17:15.532" v="194" actId="2696"/>
        <pc:sldMkLst>
          <pc:docMk/>
          <pc:sldMk cId="2962139130" sldId="323"/>
        </pc:sldMkLst>
      </pc:sldChg>
      <pc:sldChg chg="addSp delSp modSp add modAnim">
        <pc:chgData name="Laxman Krishnamurti" userId="0cf661a1bf3f86ca" providerId="LiveId" clId="{D97058B2-FD56-459C-9B13-AE7C6915C839}" dt="2025-08-13T13:17:08.241" v="193"/>
        <pc:sldMkLst>
          <pc:docMk/>
          <pc:sldMk cId="1636258553" sldId="324"/>
        </pc:sldMkLst>
        <pc:spChg chg="mod">
          <ac:chgData name="Laxman Krishnamurti" userId="0cf661a1bf3f86ca" providerId="LiveId" clId="{D97058B2-FD56-459C-9B13-AE7C6915C839}" dt="2025-08-13T13:14:19.668" v="166" actId="113"/>
          <ac:spMkLst>
            <pc:docMk/>
            <pc:sldMk cId="1636258553" sldId="324"/>
            <ac:spMk id="2" creationId="{9D9EC715-1143-B40E-2867-0C1E4A812987}"/>
          </ac:spMkLst>
        </pc:spChg>
        <pc:spChg chg="add del mod">
          <ac:chgData name="Laxman Krishnamurti" userId="0cf661a1bf3f86ca" providerId="LiveId" clId="{D97058B2-FD56-459C-9B13-AE7C6915C839}" dt="2025-08-13T13:13:22.999" v="154" actId="478"/>
          <ac:spMkLst>
            <pc:docMk/>
            <pc:sldMk cId="1636258553" sldId="324"/>
            <ac:spMk id="3" creationId="{5CB1E4DF-76F9-81A6-0E25-01FB0DC3F67E}"/>
          </ac:spMkLst>
        </pc:spChg>
        <pc:spChg chg="add mod">
          <ac:chgData name="Laxman Krishnamurti" userId="0cf661a1bf3f86ca" providerId="LiveId" clId="{D97058B2-FD56-459C-9B13-AE7C6915C839}" dt="2025-08-13T13:15:52.421" v="188" actId="207"/>
          <ac:spMkLst>
            <pc:docMk/>
            <pc:sldMk cId="1636258553" sldId="324"/>
            <ac:spMk id="4" creationId="{59E3E5C9-A5C7-BF73-11F0-115F248AEF8D}"/>
          </ac:spMkLst>
        </pc:spChg>
        <pc:spChg chg="mod">
          <ac:chgData name="Laxman Krishnamurti" userId="0cf661a1bf3f86ca" providerId="LiveId" clId="{D97058B2-FD56-459C-9B13-AE7C6915C839}" dt="2025-08-13T13:16:01.422" v="189" actId="1076"/>
          <ac:spMkLst>
            <pc:docMk/>
            <pc:sldMk cId="1636258553" sldId="324"/>
            <ac:spMk id="5" creationId="{DDAB5507-F5AC-4A7B-705F-D2F5DA3A7F97}"/>
          </ac:spMkLst>
        </pc:spChg>
        <pc:spChg chg="del">
          <ac:chgData name="Laxman Krishnamurti" userId="0cf661a1bf3f86ca" providerId="LiveId" clId="{D97058B2-FD56-459C-9B13-AE7C6915C839}" dt="2025-08-13T13:15:04.202" v="175" actId="478"/>
          <ac:spMkLst>
            <pc:docMk/>
            <pc:sldMk cId="1636258553" sldId="324"/>
            <ac:spMk id="9" creationId="{E041C405-3122-FAB9-AD7D-BF36861E908C}"/>
          </ac:spMkLst>
        </pc:spChg>
      </pc:sldChg>
      <pc:sldChg chg="addSp delSp modSp add mod modAnim">
        <pc:chgData name="Laxman Krishnamurti" userId="0cf661a1bf3f86ca" providerId="LiveId" clId="{D97058B2-FD56-459C-9B13-AE7C6915C839}" dt="2025-08-13T13:21:56.639" v="247"/>
        <pc:sldMkLst>
          <pc:docMk/>
          <pc:sldMk cId="2120064288" sldId="325"/>
        </pc:sldMkLst>
        <pc:spChg chg="mod">
          <ac:chgData name="Laxman Krishnamurti" userId="0cf661a1bf3f86ca" providerId="LiveId" clId="{D97058B2-FD56-459C-9B13-AE7C6915C839}" dt="2025-08-13T13:18:06.131" v="204" actId="207"/>
          <ac:spMkLst>
            <pc:docMk/>
            <pc:sldMk cId="2120064288" sldId="325"/>
            <ac:spMk id="2" creationId="{4ED487EE-2135-B7CA-B59C-8AB75168DF68}"/>
          </ac:spMkLst>
        </pc:spChg>
        <pc:spChg chg="add">
          <ac:chgData name="Laxman Krishnamurti" userId="0cf661a1bf3f86ca" providerId="LiveId" clId="{D97058B2-FD56-459C-9B13-AE7C6915C839}" dt="2025-08-13T13:18:16.019" v="205"/>
          <ac:spMkLst>
            <pc:docMk/>
            <pc:sldMk cId="2120064288" sldId="325"/>
            <ac:spMk id="3" creationId="{78A0584F-F6F4-AB5E-B800-BE5C2417D942}"/>
          </ac:spMkLst>
        </pc:spChg>
        <pc:spChg chg="del">
          <ac:chgData name="Laxman Krishnamurti" userId="0cf661a1bf3f86ca" providerId="LiveId" clId="{D97058B2-FD56-459C-9B13-AE7C6915C839}" dt="2025-08-13T13:18:25.735" v="208" actId="478"/>
          <ac:spMkLst>
            <pc:docMk/>
            <pc:sldMk cId="2120064288" sldId="325"/>
            <ac:spMk id="4" creationId="{F7C803C4-58A4-5C80-58D2-A0317B356466}"/>
          </ac:spMkLst>
        </pc:spChg>
        <pc:spChg chg="del">
          <ac:chgData name="Laxman Krishnamurti" userId="0cf661a1bf3f86ca" providerId="LiveId" clId="{D97058B2-FD56-459C-9B13-AE7C6915C839}" dt="2025-08-13T13:18:23.529" v="207" actId="478"/>
          <ac:spMkLst>
            <pc:docMk/>
            <pc:sldMk cId="2120064288" sldId="325"/>
            <ac:spMk id="5" creationId="{55489AF5-C687-62B1-0251-CB1466054571}"/>
          </ac:spMkLst>
        </pc:spChg>
        <pc:spChg chg="add mod">
          <ac:chgData name="Laxman Krishnamurti" userId="0cf661a1bf3f86ca" providerId="LiveId" clId="{D97058B2-FD56-459C-9B13-AE7C6915C839}" dt="2025-08-13T13:19:11.287" v="218" actId="207"/>
          <ac:spMkLst>
            <pc:docMk/>
            <pc:sldMk cId="2120064288" sldId="325"/>
            <ac:spMk id="6" creationId="{05CD23C4-98B2-63AE-14BA-817CC4C240A1}"/>
          </ac:spMkLst>
        </pc:spChg>
        <pc:spChg chg="add mod">
          <ac:chgData name="Laxman Krishnamurti" userId="0cf661a1bf3f86ca" providerId="LiveId" clId="{D97058B2-FD56-459C-9B13-AE7C6915C839}" dt="2025-08-13T13:19:47.431" v="228" actId="20577"/>
          <ac:spMkLst>
            <pc:docMk/>
            <pc:sldMk cId="2120064288" sldId="325"/>
            <ac:spMk id="7" creationId="{DB704C05-C3E0-509D-5663-8683236C766C}"/>
          </ac:spMkLst>
        </pc:spChg>
      </pc:sldChg>
      <pc:sldChg chg="addSp delSp modSp add mod modAnim">
        <pc:chgData name="Laxman Krishnamurti" userId="0cf661a1bf3f86ca" providerId="LiveId" clId="{D97058B2-FD56-459C-9B13-AE7C6915C839}" dt="2025-08-13T13:23:29.993" v="275"/>
        <pc:sldMkLst>
          <pc:docMk/>
          <pc:sldMk cId="2072333027" sldId="326"/>
        </pc:sldMkLst>
        <pc:spChg chg="mod">
          <ac:chgData name="Laxman Krishnamurti" userId="0cf661a1bf3f86ca" providerId="LiveId" clId="{D97058B2-FD56-459C-9B13-AE7C6915C839}" dt="2025-08-13T13:20:43.586" v="238" actId="207"/>
          <ac:spMkLst>
            <pc:docMk/>
            <pc:sldMk cId="2072333027" sldId="326"/>
            <ac:spMk id="2" creationId="{93D07B65-237A-E305-9762-3E987DFC7CA0}"/>
          </ac:spMkLst>
        </pc:spChg>
        <pc:spChg chg="add mod">
          <ac:chgData name="Laxman Krishnamurti" userId="0cf661a1bf3f86ca" providerId="LiveId" clId="{D97058B2-FD56-459C-9B13-AE7C6915C839}" dt="2025-08-13T13:23:09.394" v="272" actId="20577"/>
          <ac:spMkLst>
            <pc:docMk/>
            <pc:sldMk cId="2072333027" sldId="326"/>
            <ac:spMk id="3" creationId="{B5CDBE90-241E-B378-1B07-BD5CA72C6561}"/>
          </ac:spMkLst>
        </pc:spChg>
        <pc:spChg chg="mod">
          <ac:chgData name="Laxman Krishnamurti" userId="0cf661a1bf3f86ca" providerId="LiveId" clId="{D97058B2-FD56-459C-9B13-AE7C6915C839}" dt="2025-08-13T13:22:23.774" v="259" actId="20577"/>
          <ac:spMkLst>
            <pc:docMk/>
            <pc:sldMk cId="2072333027" sldId="326"/>
            <ac:spMk id="6" creationId="{872D093F-E236-029C-7B45-AC893E5CB45F}"/>
          </ac:spMkLst>
        </pc:spChg>
        <pc:spChg chg="del">
          <ac:chgData name="Laxman Krishnamurti" userId="0cf661a1bf3f86ca" providerId="LiveId" clId="{D97058B2-FD56-459C-9B13-AE7C6915C839}" dt="2025-08-13T13:22:03.470" v="248" actId="478"/>
          <ac:spMkLst>
            <pc:docMk/>
            <pc:sldMk cId="2072333027" sldId="326"/>
            <ac:spMk id="7" creationId="{BFCB814A-4D05-D9B9-D783-86DFC93B5BF6}"/>
          </ac:spMkLst>
        </pc:spChg>
      </pc:sldChg>
      <pc:sldChg chg="addSp delSp modSp add mod modAnim">
        <pc:chgData name="Laxman Krishnamurti" userId="0cf661a1bf3f86ca" providerId="LiveId" clId="{D97058B2-FD56-459C-9B13-AE7C6915C839}" dt="2025-08-13T13:27:00.289" v="319"/>
        <pc:sldMkLst>
          <pc:docMk/>
          <pc:sldMk cId="2247722477" sldId="327"/>
        </pc:sldMkLst>
        <pc:spChg chg="mod">
          <ac:chgData name="Laxman Krishnamurti" userId="0cf661a1bf3f86ca" providerId="LiveId" clId="{D97058B2-FD56-459C-9B13-AE7C6915C839}" dt="2025-08-13T13:24:24.833" v="285" actId="207"/>
          <ac:spMkLst>
            <pc:docMk/>
            <pc:sldMk cId="2247722477" sldId="327"/>
            <ac:spMk id="2" creationId="{9D8D5AA6-4EF3-F1A4-591D-89B4A84FCA8E}"/>
          </ac:spMkLst>
        </pc:spChg>
        <pc:spChg chg="del">
          <ac:chgData name="Laxman Krishnamurti" userId="0cf661a1bf3f86ca" providerId="LiveId" clId="{D97058B2-FD56-459C-9B13-AE7C6915C839}" dt="2025-08-13T13:25:46.231" v="299" actId="478"/>
          <ac:spMkLst>
            <pc:docMk/>
            <pc:sldMk cId="2247722477" sldId="327"/>
            <ac:spMk id="3" creationId="{0A7B2D0A-DA94-5880-D402-DA5C302AE214}"/>
          </ac:spMkLst>
        </pc:spChg>
        <pc:spChg chg="add del mod">
          <ac:chgData name="Laxman Krishnamurti" userId="0cf661a1bf3f86ca" providerId="LiveId" clId="{D97058B2-FD56-459C-9B13-AE7C6915C839}" dt="2025-08-13T13:26:31.524" v="311" actId="255"/>
          <ac:spMkLst>
            <pc:docMk/>
            <pc:sldMk cId="2247722477" sldId="327"/>
            <ac:spMk id="4" creationId="{74EE462E-0975-DD01-20C5-185F4AA7F8A9}"/>
          </ac:spMkLst>
        </pc:spChg>
        <pc:spChg chg="add mod">
          <ac:chgData name="Laxman Krishnamurti" userId="0cf661a1bf3f86ca" providerId="LiveId" clId="{D97058B2-FD56-459C-9B13-AE7C6915C839}" dt="2025-08-13T13:26:44.414" v="316" actId="207"/>
          <ac:spMkLst>
            <pc:docMk/>
            <pc:sldMk cId="2247722477" sldId="327"/>
            <ac:spMk id="5" creationId="{7FCB96CF-1EDB-40B4-2C7E-F182F4F79510}"/>
          </ac:spMkLst>
        </pc:spChg>
        <pc:spChg chg="add del mod">
          <ac:chgData name="Laxman Krishnamurti" userId="0cf661a1bf3f86ca" providerId="LiveId" clId="{D97058B2-FD56-459C-9B13-AE7C6915C839}" dt="2025-08-13T13:25:15.919" v="291" actId="478"/>
          <ac:spMkLst>
            <pc:docMk/>
            <pc:sldMk cId="2247722477" sldId="327"/>
            <ac:spMk id="6" creationId="{E0052962-21F0-F758-7540-1CFA2503BD08}"/>
          </ac:spMkLst>
        </pc:spChg>
      </pc:sldChg>
      <pc:sldChg chg="addSp delSp modSp add modAnim">
        <pc:chgData name="Laxman Krishnamurti" userId="0cf661a1bf3f86ca" providerId="LiveId" clId="{D97058B2-FD56-459C-9B13-AE7C6915C839}" dt="2025-08-13T13:30:11.593" v="357"/>
        <pc:sldMkLst>
          <pc:docMk/>
          <pc:sldMk cId="3573717480" sldId="328"/>
        </pc:sldMkLst>
        <pc:spChg chg="mod">
          <ac:chgData name="Laxman Krishnamurti" userId="0cf661a1bf3f86ca" providerId="LiveId" clId="{D97058B2-FD56-459C-9B13-AE7C6915C839}" dt="2025-08-13T13:28:18.857" v="329" actId="2711"/>
          <ac:spMkLst>
            <pc:docMk/>
            <pc:sldMk cId="3573717480" sldId="328"/>
            <ac:spMk id="2" creationId="{1A36F10B-53B2-77B2-4A9F-133786477AC2}"/>
          </ac:spMkLst>
        </pc:spChg>
        <pc:spChg chg="add mod">
          <ac:chgData name="Laxman Krishnamurti" userId="0cf661a1bf3f86ca" providerId="LiveId" clId="{D97058B2-FD56-459C-9B13-AE7C6915C839}" dt="2025-08-13T13:29:53.646" v="353" actId="207"/>
          <ac:spMkLst>
            <pc:docMk/>
            <pc:sldMk cId="3573717480" sldId="328"/>
            <ac:spMk id="3" creationId="{5C5331E8-3505-CAF7-D08E-87F05C9012E5}"/>
          </ac:spMkLst>
        </pc:spChg>
        <pc:spChg chg="mod">
          <ac:chgData name="Laxman Krishnamurti" userId="0cf661a1bf3f86ca" providerId="LiveId" clId="{D97058B2-FD56-459C-9B13-AE7C6915C839}" dt="2025-08-13T13:29:04.264" v="340" actId="207"/>
          <ac:spMkLst>
            <pc:docMk/>
            <pc:sldMk cId="3573717480" sldId="328"/>
            <ac:spMk id="4" creationId="{2043595C-89D3-B2C0-7408-F98E25CD5973}"/>
          </ac:spMkLst>
        </pc:spChg>
        <pc:spChg chg="del">
          <ac:chgData name="Laxman Krishnamurti" userId="0cf661a1bf3f86ca" providerId="LiveId" clId="{D97058B2-FD56-459C-9B13-AE7C6915C839}" dt="2025-08-13T13:29:08.741" v="341" actId="478"/>
          <ac:spMkLst>
            <pc:docMk/>
            <pc:sldMk cId="3573717480" sldId="328"/>
            <ac:spMk id="5" creationId="{FCC426A1-18A9-BE36-CEBC-091E628EE400}"/>
          </ac:spMkLst>
        </pc:spChg>
      </pc:sldChg>
      <pc:sldChg chg="addSp delSp modSp add mod modAnim">
        <pc:chgData name="Laxman Krishnamurti" userId="0cf661a1bf3f86ca" providerId="LiveId" clId="{D97058B2-FD56-459C-9B13-AE7C6915C839}" dt="2025-08-13T13:32:44.137" v="394" actId="207"/>
        <pc:sldMkLst>
          <pc:docMk/>
          <pc:sldMk cId="3643055608" sldId="329"/>
        </pc:sldMkLst>
        <pc:spChg chg="mod">
          <ac:chgData name="Laxman Krishnamurti" userId="0cf661a1bf3f86ca" providerId="LiveId" clId="{D97058B2-FD56-459C-9B13-AE7C6915C839}" dt="2025-08-13T13:30:48.195" v="367" actId="207"/>
          <ac:spMkLst>
            <pc:docMk/>
            <pc:sldMk cId="3643055608" sldId="329"/>
            <ac:spMk id="2" creationId="{3DEED84F-CE57-130A-DDE1-9617D84DDA51}"/>
          </ac:spMkLst>
        </pc:spChg>
        <pc:spChg chg="del">
          <ac:chgData name="Laxman Krishnamurti" userId="0cf661a1bf3f86ca" providerId="LiveId" clId="{D97058B2-FD56-459C-9B13-AE7C6915C839}" dt="2025-08-13T13:31:19.512" v="376" actId="478"/>
          <ac:spMkLst>
            <pc:docMk/>
            <pc:sldMk cId="3643055608" sldId="329"/>
            <ac:spMk id="3" creationId="{56008C6B-B5C7-F5C1-FC5A-5CE2947070A4}"/>
          </ac:spMkLst>
        </pc:spChg>
        <pc:spChg chg="add del">
          <ac:chgData name="Laxman Krishnamurti" userId="0cf661a1bf3f86ca" providerId="LiveId" clId="{D97058B2-FD56-459C-9B13-AE7C6915C839}" dt="2025-08-13T13:31:17.232" v="375" actId="478"/>
          <ac:spMkLst>
            <pc:docMk/>
            <pc:sldMk cId="3643055608" sldId="329"/>
            <ac:spMk id="4" creationId="{E051B3FE-0AED-23C5-9C52-687C98105DA1}"/>
          </ac:spMkLst>
        </pc:spChg>
        <pc:spChg chg="add del mod">
          <ac:chgData name="Laxman Krishnamurti" userId="0cf661a1bf3f86ca" providerId="LiveId" clId="{D97058B2-FD56-459C-9B13-AE7C6915C839}" dt="2025-08-13T13:31:47.612" v="383" actId="1076"/>
          <ac:spMkLst>
            <pc:docMk/>
            <pc:sldMk cId="3643055608" sldId="329"/>
            <ac:spMk id="5" creationId="{7EF93DAF-471B-7A42-E0B0-4EBE2D80A4D7}"/>
          </ac:spMkLst>
        </pc:spChg>
        <pc:spChg chg="add mod">
          <ac:chgData name="Laxman Krishnamurti" userId="0cf661a1bf3f86ca" providerId="LiveId" clId="{D97058B2-FD56-459C-9B13-AE7C6915C839}" dt="2025-08-13T13:32:44.137" v="394" actId="207"/>
          <ac:spMkLst>
            <pc:docMk/>
            <pc:sldMk cId="3643055608" sldId="329"/>
            <ac:spMk id="6" creationId="{5F5A0775-86C6-2575-CFFE-D944D00713B3}"/>
          </ac:spMkLst>
        </pc:spChg>
      </pc:sldChg>
      <pc:sldChg chg="addSp delSp modSp add mod modAnim">
        <pc:chgData name="Laxman Krishnamurti" userId="0cf661a1bf3f86ca" providerId="LiveId" clId="{D97058B2-FD56-459C-9B13-AE7C6915C839}" dt="2025-08-13T13:38:47.001" v="429"/>
        <pc:sldMkLst>
          <pc:docMk/>
          <pc:sldMk cId="427704924" sldId="330"/>
        </pc:sldMkLst>
        <pc:spChg chg="mod">
          <ac:chgData name="Laxman Krishnamurti" userId="0cf661a1bf3f86ca" providerId="LiveId" clId="{D97058B2-FD56-459C-9B13-AE7C6915C839}" dt="2025-08-13T13:33:20.784" v="403" actId="207"/>
          <ac:spMkLst>
            <pc:docMk/>
            <pc:sldMk cId="427704924" sldId="330"/>
            <ac:spMk id="2" creationId="{7758BBD5-E50B-24B8-A381-5EFC2CDB0CE7}"/>
          </ac:spMkLst>
        </pc:spChg>
        <pc:spChg chg="add mod">
          <ac:chgData name="Laxman Krishnamurti" userId="0cf661a1bf3f86ca" providerId="LiveId" clId="{D97058B2-FD56-459C-9B13-AE7C6915C839}" dt="2025-08-13T13:34:12.912" v="414" actId="20577"/>
          <ac:spMkLst>
            <pc:docMk/>
            <pc:sldMk cId="427704924" sldId="330"/>
            <ac:spMk id="3" creationId="{A6FAAB26-5926-4AE3-C5E5-CC159C43482F}"/>
          </ac:spMkLst>
        </pc:spChg>
        <pc:spChg chg="add mod">
          <ac:chgData name="Laxman Krishnamurti" userId="0cf661a1bf3f86ca" providerId="LiveId" clId="{D97058B2-FD56-459C-9B13-AE7C6915C839}" dt="2025-08-13T13:36:45.003" v="425" actId="207"/>
          <ac:spMkLst>
            <pc:docMk/>
            <pc:sldMk cId="427704924" sldId="330"/>
            <ac:spMk id="4" creationId="{2870EC2B-A88F-DE71-2F3E-69073AA6041D}"/>
          </ac:spMkLst>
        </pc:spChg>
        <pc:spChg chg="add del">
          <ac:chgData name="Laxman Krishnamurti" userId="0cf661a1bf3f86ca" providerId="LiveId" clId="{D97058B2-FD56-459C-9B13-AE7C6915C839}" dt="2025-08-13T13:33:44.475" v="409" actId="478"/>
          <ac:spMkLst>
            <pc:docMk/>
            <pc:sldMk cId="427704924" sldId="330"/>
            <ac:spMk id="5" creationId="{93299B67-DD6D-BE43-BA64-4281848ECF88}"/>
          </ac:spMkLst>
        </pc:spChg>
        <pc:spChg chg="del">
          <ac:chgData name="Laxman Krishnamurti" userId="0cf661a1bf3f86ca" providerId="LiveId" clId="{D97058B2-FD56-459C-9B13-AE7C6915C839}" dt="2025-08-13T13:34:15.829" v="415" actId="478"/>
          <ac:spMkLst>
            <pc:docMk/>
            <pc:sldMk cId="427704924" sldId="330"/>
            <ac:spMk id="6" creationId="{D0D95987-02CA-B4B7-41AE-51658359741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BA8175-148A-A623-7511-0828C5761D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8AC191-D97B-DC78-E3B5-5CD763B00C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4B642D-EE7B-7475-1B39-38C8F6C24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0836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FF4CB8-2458-5A87-A908-0587DDF1B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BEDA15-2757-CCDF-D344-E6488D38D8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198059-D984-22A0-B6CC-8E0690F57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6599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216FA7-D609-9ADE-97E9-B5FD27043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24D34E-3345-53A9-A6A5-78CB51B677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EC221C-F91F-D6C8-8F73-36F4961B3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357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CFD89F-FBF5-8AFE-E293-BE562304DD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2347F7-EB76-1FC8-84D4-C525419103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92091E-2415-6925-EDDC-1485E6AD3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670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477803-1796-2F30-783E-58A0A939C1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DC7915-DF8F-6B25-80A9-670142E9A2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05089D-BEF9-C9BC-B9E0-8D152EE01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5558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D8872D-ADC2-8F36-ED7C-D27E3A301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267B11-D446-ED33-0A8D-02311060DB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48F134-FE33-9E77-CB72-A8082713E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185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9BD6D8-BED4-53CB-C281-CE68A14F6E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48987F-8F28-CB58-24F8-2D862A7FF8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5DB886-6054-640D-B603-CD7E32900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6933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6E4847-83A3-D9F9-B706-63D8F17E24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EB6BBB-9B08-7D31-8C19-72BA573084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F5FC77-57B4-41C6-D3ED-BDDE4567C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087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laxmankrishnamurti@outlook.com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sz="2800" dirty="0">
                <a:latin typeface="Poppins" panose="00000500000000000000" pitchFamily="2" charset="0"/>
                <a:cs typeface="Poppins" panose="00000500000000000000" pitchFamily="2" charset="0"/>
              </a:rPr>
              <a:t>Computer  fundamentals</a:t>
            </a:r>
            <a:br>
              <a:rPr lang="en-US" sz="2800" dirty="0">
                <a:latin typeface="Poppins" panose="00000500000000000000" pitchFamily="2" charset="0"/>
                <a:cs typeface="Poppins" panose="00000500000000000000" pitchFamily="2" charset="0"/>
              </a:rPr>
            </a:br>
            <a:br>
              <a:rPr lang="en-US" sz="2800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hi-IN" sz="28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कंप्यूटर की बुनियादी बातें</a:t>
            </a:r>
            <a:endParaRPr lang="en-US" sz="2800" dirty="0">
              <a:solidFill>
                <a:schemeClr val="bg1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6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B0EBD0-BE42-C285-5302-A68B6ADD15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ED84F-CE57-130A-DDE1-9617D84DD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662" y="0"/>
            <a:ext cx="8982476" cy="994164"/>
          </a:xfrm>
        </p:spPr>
        <p:txBody>
          <a:bodyPr/>
          <a:lstStyle/>
          <a:p>
            <a:r>
              <a:rPr lang="en-IN" sz="1400" dirty="0">
                <a:latin typeface="Poppins" panose="00000500000000000000" pitchFamily="2" charset="0"/>
                <a:cs typeface="Poppins" panose="00000500000000000000" pitchFamily="2" charset="0"/>
              </a:rPr>
              <a:t>Step 7: Final Integration | </a:t>
            </a:r>
            <a:r>
              <a:rPr lang="hi-IN" sz="14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चरण 7: अंतिम एकीकरण</a:t>
            </a:r>
            <a:endParaRPr lang="en-IN" sz="1400" dirty="0">
              <a:solidFill>
                <a:schemeClr val="bg1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B2185FAF-2E40-F781-35B3-E50A2D20B9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EF93DAF-471B-7A42-E0B0-4EBE2D80A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662" y="1404200"/>
            <a:ext cx="597150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Components like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RAM chips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CPUs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, and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GPUs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are mounted on PCBs.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Soldering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(Tin, Bismuth, Lead-free alloys) joins components to the board.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Quality control tests check for defects before shipping.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F5A0775-86C6-2575-CFFE-D944D0071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662" y="2829899"/>
            <a:ext cx="506901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lvl="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hi-IN" altLang="en-US" sz="12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रैम चिप्स, सीपीयू और जीपीयू जैसे घटक पीसीबी पर लगाए जाते हैं।</a:t>
            </a:r>
            <a:endParaRPr lang="en-US" altLang="en-US" sz="1200" dirty="0">
              <a:solidFill>
                <a:schemeClr val="bg1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71450" lvl="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71450" lvl="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hi-IN" altLang="en-US" sz="1200" b="1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सोल्डरिंग (टिन, बिस्मथ, सीसा रहित मिश्र धातु) बोर्ड के घटकों से जुड़ता है।</a:t>
            </a:r>
            <a:endParaRPr lang="en-US" altLang="en-US" sz="1200" b="1" dirty="0">
              <a:solidFill>
                <a:schemeClr val="bg1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71450" lvl="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71450" lvl="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hi-IN" altLang="en-US" sz="12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गुणवत्ता नियंत्रण परीक्षण शिपिंग से पहले दोषों की जांच करते हैं।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0556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6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23735B-04F8-D224-715F-46354DACEA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8BBD5-E50B-24B8-A381-5EFC2CDB0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662" y="0"/>
            <a:ext cx="8982476" cy="994164"/>
          </a:xfrm>
        </p:spPr>
        <p:txBody>
          <a:bodyPr/>
          <a:lstStyle/>
          <a:p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🧩 How It All Fits Together </a:t>
            </a:r>
            <a:r>
              <a:rPr lang="en-IN" sz="1400" dirty="0">
                <a:latin typeface="Poppins" panose="00000500000000000000" pitchFamily="2" charset="0"/>
                <a:cs typeface="Poppins" panose="00000500000000000000" pitchFamily="2" charset="0"/>
              </a:rPr>
              <a:t>| </a:t>
            </a:r>
            <a:r>
              <a:rPr lang="hi-IN" sz="14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यह सब एक साथ कैसे फिट बैठता है</a:t>
            </a:r>
            <a:endParaRPr lang="en-IN" sz="1400" dirty="0">
              <a:solidFill>
                <a:schemeClr val="bg1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BD4458C-66E7-32E1-97A1-8290A0744B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6FAAB26-5926-4AE3-C5E5-CC159C434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571" y="1469014"/>
            <a:ext cx="625844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Metals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= Provide conductivity, structure, heat control.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Chip-making process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= Builds the microscopic circuits on silicon.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Packaging &amp; assembly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= Combines chips and metals into usable hardware.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870EC2B-A88F-DE71-2F3E-69073AA60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571" y="2959527"/>
            <a:ext cx="574708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lvl="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hi-IN" altLang="en-US" sz="1200" b="1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धातु = चालकता, संरचना, ऊष्मा नियंत्रण प्रदान करें।</a:t>
            </a:r>
            <a:endParaRPr lang="en-US" altLang="en-US" sz="1200" b="1" dirty="0">
              <a:solidFill>
                <a:schemeClr val="bg1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71450" lvl="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71450" lvl="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hi-IN" altLang="en-US" sz="1200" b="1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चिप बनाने की प्रक्रिया = सिलिकॉन पर सूक्ष्म सर्किट बनाता है।</a:t>
            </a:r>
            <a:endParaRPr lang="en-US" altLang="en-US" sz="1200" b="1" dirty="0">
              <a:solidFill>
                <a:schemeClr val="bg1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71450" lvl="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71450" lvl="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hi-IN" altLang="en-US" sz="1200" b="1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पैकेजिंग &amp; असेंबली = चिप्स और धातुओं को प्रयोग करने योग्य हार्डवेयर में जोड़ती है।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049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6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Thank </a:t>
            </a:r>
            <a:br>
              <a:rPr lang="en-US" sz="32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Laxman Krishnamurti</a:t>
            </a:r>
          </a:p>
          <a:p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  <a:hlinkClick r:id="rId3"/>
              </a:rPr>
              <a:t>laxmankrishnamurti@outlook.com</a:t>
            </a:r>
            <a:endParaRPr lang="en-US" sz="2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8252764932, 9508981101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6">
              <a:lumMod val="20000"/>
              <a:lumOff val="80000"/>
            </a:schemeClr>
          </a:fgClr>
          <a:bgClr>
            <a:srgbClr val="FFEFEF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FA9B6B-74A5-54EA-1FCC-AA8A6CEBA6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DD000A2-80D4-B2C3-8C89-AB967D406B45}"/>
              </a:ext>
            </a:extLst>
          </p:cNvPr>
          <p:cNvSpPr txBox="1"/>
          <p:nvPr/>
        </p:nvSpPr>
        <p:spPr>
          <a:xfrm>
            <a:off x="2447106" y="2412053"/>
            <a:ext cx="72977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Poppins" panose="00000500000000000000" pitchFamily="2" charset="0"/>
                <a:cs typeface="Poppins" panose="00000500000000000000" pitchFamily="2" charset="0"/>
              </a:rPr>
              <a:t>		🏭 From Raw Materials to Finished Computer Hardware</a:t>
            </a:r>
          </a:p>
          <a:p>
            <a:r>
              <a:rPr lang="en-US" sz="1400" b="1" dirty="0">
                <a:latin typeface="Poppins" panose="00000500000000000000" pitchFamily="2" charset="0"/>
                <a:cs typeface="Poppins" panose="00000500000000000000" pitchFamily="2" charset="0"/>
              </a:rPr>
              <a:t>(How metals &amp; manufacturing steps combine to create CPUs, GPUs, RAM, etc.)</a:t>
            </a:r>
            <a:endParaRPr lang="en-IN" sz="1400" b="1" dirty="0">
              <a:solidFill>
                <a:schemeClr val="bg1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8154FE-E33E-B8CF-1550-CFF0DE7DE05C}"/>
              </a:ext>
            </a:extLst>
          </p:cNvPr>
          <p:cNvSpPr txBox="1"/>
          <p:nvPr/>
        </p:nvSpPr>
        <p:spPr>
          <a:xfrm>
            <a:off x="2586443" y="3167390"/>
            <a:ext cx="70191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		🏭 </a:t>
            </a:r>
            <a:r>
              <a:rPr lang="hi-IN" sz="1400" b="1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कच्चे माल से लेकर तैयार कंप्यूटर हार्डवेयर तक </a:t>
            </a:r>
            <a:endParaRPr lang="en-US" sz="1400" b="1" dirty="0">
              <a:solidFill>
                <a:schemeClr val="bg1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hi-IN" sz="1400" b="1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(कैसे धातु और विनिर्माण कदम सीपीयू, जीपीयू, रैम, आदि बनाने के लिए गठबंधन करते हैं)</a:t>
            </a:r>
            <a:endParaRPr lang="en-IN" sz="1400" b="1" dirty="0">
              <a:solidFill>
                <a:schemeClr val="bg1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559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6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-879772"/>
            <a:ext cx="6583680" cy="1531357"/>
          </a:xfrm>
        </p:spPr>
        <p:txBody>
          <a:bodyPr/>
          <a:lstStyle/>
          <a:p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Agenda | </a:t>
            </a:r>
            <a:r>
              <a:rPr lang="hi-IN" sz="2000" dirty="0">
                <a:latin typeface="Poppins" panose="00000500000000000000" pitchFamily="2" charset="0"/>
                <a:cs typeface="Poppins" panose="00000500000000000000" pitchFamily="2" charset="0"/>
              </a:rPr>
              <a:t>कार्यसूची</a:t>
            </a:r>
            <a:endParaRPr lang="en-US" sz="2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977537"/>
            <a:ext cx="6583680" cy="1931126"/>
          </a:xfrm>
        </p:spPr>
        <p:txBody>
          <a:bodyPr>
            <a:normAutofit/>
          </a:bodyPr>
          <a:lstStyle/>
          <a:p>
            <a:r>
              <a:rPr lang="en-US" sz="1000" b="1" dirty="0">
                <a:latin typeface="Poppins" panose="00000500000000000000" pitchFamily="2" charset="0"/>
                <a:cs typeface="Poppins" panose="00000500000000000000" pitchFamily="2" charset="0"/>
              </a:rPr>
              <a:t>Step 1: Raw Material Extraction</a:t>
            </a:r>
          </a:p>
          <a:p>
            <a:r>
              <a:rPr lang="en-IN" sz="1000" b="1" dirty="0">
                <a:latin typeface="Poppins" panose="00000500000000000000" pitchFamily="2" charset="0"/>
                <a:cs typeface="Poppins" panose="00000500000000000000" pitchFamily="2" charset="0"/>
              </a:rPr>
              <a:t>Step 2: Purification &amp; Alloying</a:t>
            </a:r>
          </a:p>
          <a:p>
            <a:r>
              <a:rPr lang="en-US" sz="1000" b="1" dirty="0">
                <a:latin typeface="Poppins" panose="00000500000000000000" pitchFamily="2" charset="0"/>
                <a:cs typeface="Poppins" panose="00000500000000000000" pitchFamily="2" charset="0"/>
              </a:rPr>
              <a:t>Step 3: Wafer Creation (Base for Chips)</a:t>
            </a:r>
          </a:p>
          <a:p>
            <a:r>
              <a:rPr lang="en-IN" sz="1000" b="1" dirty="0">
                <a:latin typeface="Poppins" panose="00000500000000000000" pitchFamily="2" charset="0"/>
                <a:cs typeface="Poppins" panose="00000500000000000000" pitchFamily="2" charset="0"/>
              </a:rPr>
              <a:t>Step 4: Semiconductor Fabrication</a:t>
            </a:r>
          </a:p>
          <a:p>
            <a:r>
              <a:rPr lang="en-IN" sz="1000" b="1" dirty="0">
                <a:latin typeface="Poppins" panose="00000500000000000000" pitchFamily="2" charset="0"/>
                <a:cs typeface="Poppins" panose="00000500000000000000" pitchFamily="2" charset="0"/>
              </a:rPr>
              <a:t>Step 5: Interconnects &amp; Packaging</a:t>
            </a:r>
          </a:p>
          <a:p>
            <a:r>
              <a:rPr lang="en-IN" sz="1000" b="1" dirty="0">
                <a:latin typeface="Poppins" panose="00000500000000000000" pitchFamily="2" charset="0"/>
                <a:cs typeface="Poppins" panose="00000500000000000000" pitchFamily="2" charset="0"/>
              </a:rPr>
              <a:t>Step 6: Structural Assembly</a:t>
            </a:r>
          </a:p>
          <a:p>
            <a:r>
              <a:rPr lang="en-IN" sz="1000" b="1" dirty="0">
                <a:latin typeface="Poppins" panose="00000500000000000000" pitchFamily="2" charset="0"/>
                <a:cs typeface="Poppins" panose="00000500000000000000" pitchFamily="2" charset="0"/>
              </a:rPr>
              <a:t>Step 7: Final Integration</a:t>
            </a:r>
          </a:p>
          <a:p>
            <a:r>
              <a:rPr lang="en-US" sz="1000" b="1" dirty="0">
                <a:latin typeface="Poppins" panose="00000500000000000000" pitchFamily="2" charset="0"/>
                <a:cs typeface="Poppins" panose="00000500000000000000" pitchFamily="2" charset="0"/>
              </a:rPr>
              <a:t>🧩 How It All Fits Together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0DC0A22-7E0F-019B-F039-8763289A8A1B}"/>
              </a:ext>
            </a:extLst>
          </p:cNvPr>
          <p:cNvSpPr txBox="1">
            <a:spLocks/>
          </p:cNvSpPr>
          <p:nvPr/>
        </p:nvSpPr>
        <p:spPr>
          <a:xfrm>
            <a:off x="914400" y="3234615"/>
            <a:ext cx="6583680" cy="1931126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47472" indent="-347472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685800" indent="-347472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i-IN" sz="1000" b="1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चरण 1: कच्चा माल निष्कर्षण
चरण 2: शुद्धिकरण और मिश्र धातु
चरण 3: वेफर निर्माण (चिप्स के लिए आधार)
चरण 4: सेमीकंडक्टर फैब्रिकेशन
चरण 5: इंटरकनेक्ट और पैकेजिंग
चरण 6: संरचनात्मक विधानसभा
चरण 7: अंतिम एकीकरण
</a:t>
            </a:r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🧩 </a:t>
            </a:r>
            <a:r>
              <a:rPr lang="hi-IN" sz="1000" b="1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यह सब एक साथ कैसे फिट बैठता है</a:t>
            </a:r>
            <a:endParaRPr lang="en-US" sz="1000" b="1" dirty="0">
              <a:solidFill>
                <a:schemeClr val="bg1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6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662" y="0"/>
            <a:ext cx="8982476" cy="994164"/>
          </a:xfrm>
        </p:spPr>
        <p:txBody>
          <a:bodyPr/>
          <a:lstStyle/>
          <a:p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Step 1: Raw Material Extraction </a:t>
            </a:r>
            <a:r>
              <a:rPr lang="en-IN" sz="1400" dirty="0">
                <a:latin typeface="Poppins" panose="00000500000000000000" pitchFamily="2" charset="0"/>
                <a:cs typeface="Poppins" panose="00000500000000000000" pitchFamily="2" charset="0"/>
              </a:rPr>
              <a:t>| </a:t>
            </a:r>
            <a:r>
              <a:rPr lang="hi-IN" sz="14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चरण 1: कच्चा माल निष्कर्षण</a:t>
            </a:r>
            <a:endParaRPr lang="en-IN" sz="1400" dirty="0">
              <a:solidFill>
                <a:schemeClr val="bg1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B906601-BF33-FE31-6B65-89B8C8230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004" y="1355628"/>
            <a:ext cx="7768473" cy="1277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Source of Metals: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100" b="1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628650" lvl="1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Copper, Gold, Silver, Aluminum → Mined from ores (e.g., chalcopyrite for copper, bauxite for aluminum)</a:t>
            </a:r>
          </a:p>
          <a:p>
            <a:pPr marL="628650" lvl="1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Tantalum, Cobalt, Nickel → Often from rare earth &amp; mineral-rich regions</a:t>
            </a:r>
          </a:p>
          <a:p>
            <a:pPr marL="628650" lvl="1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Silicon → Extracted from sand (silica)</a:t>
            </a:r>
          </a:p>
          <a:p>
            <a:pPr marL="628650" lvl="1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endParaRPr kumimoji="0" lang="en-US" altLang="en-US" sz="1100" b="1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Purpose: These are the base elements that will be refined into ultra-pure forms for electronics.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3AEB4AF4-9AD0-1431-A4F1-B2F503732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004" y="3171365"/>
            <a:ext cx="8028160" cy="1277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lvl="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hi-IN" altLang="en-US" sz="1100" b="1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धातुओं का स्रोत:</a:t>
            </a:r>
            <a:endParaRPr lang="en-US" altLang="en-US" sz="1100" b="1" dirty="0">
              <a:solidFill>
                <a:schemeClr val="bg1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71450" lvl="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kumimoji="0" lang="en-US" altLang="en-US" sz="1100" b="1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628650" lvl="1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hi-IN" altLang="en-US" sz="1100" b="1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तांबा, सोना, चांदी, एल्यूमीनियम → अयस्कों से खनन (जैसे, तांबे के लिए चाल्कोपीराइट, एल्यूमीनियम के लिए बॉक्साइट)</a:t>
            </a:r>
            <a:endParaRPr lang="en-US" altLang="en-US" sz="1100" b="1" dirty="0">
              <a:solidFill>
                <a:schemeClr val="bg1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628650" lvl="1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hi-IN" altLang="en-US" sz="1100" b="1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टैंटलम, कोबाल्ट, निकल → अक्सर दुर्लभ पृथ्वी और खनिज समृद्ध क्षेत्रों से</a:t>
            </a:r>
            <a:endParaRPr lang="en-US" altLang="en-US" sz="1100" b="1" dirty="0">
              <a:solidFill>
                <a:schemeClr val="bg1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628650" lvl="1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hi-IN" altLang="en-US" sz="1100" b="1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सिलिकॉन → रेत (सिलिका) से निकाला गया</a:t>
            </a:r>
            <a:endParaRPr lang="en-US" altLang="en-US" sz="1100" b="1" dirty="0">
              <a:solidFill>
                <a:schemeClr val="bg1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628650" lvl="1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endParaRPr kumimoji="0" lang="en-US" altLang="en-US" sz="1100" b="1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71450" lvl="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hi-IN" altLang="en-US" sz="1100" b="1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उद्देश्य: ये आधार तत्व हैं जिन्हें इलेक्ट्रॉनिक्स के लिए अल्ट्रा-प्योर रूपों में परिष्कृत किया जाएगा।</a:t>
            </a:r>
            <a:endParaRPr kumimoji="0" lang="en-US" altLang="en-US" sz="1100" b="1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6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06BE41-830A-F1BB-BE48-3BA9F22B0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EC715-1143-B40E-2867-0C1E4A812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662" y="0"/>
            <a:ext cx="8982476" cy="994164"/>
          </a:xfrm>
        </p:spPr>
        <p:txBody>
          <a:bodyPr/>
          <a:lstStyle/>
          <a:p>
            <a:r>
              <a:rPr lang="en-IN" sz="1400" dirty="0">
                <a:latin typeface="Poppins" panose="00000500000000000000" pitchFamily="2" charset="0"/>
                <a:cs typeface="Poppins" panose="00000500000000000000" pitchFamily="2" charset="0"/>
              </a:rPr>
              <a:t>Step 2: Purification &amp; Alloying | </a:t>
            </a:r>
            <a:r>
              <a:rPr lang="hi-IN" sz="14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चरण 2: शुद्धिकरण और मिश्र धातु</a:t>
            </a:r>
            <a:endParaRPr lang="en-IN" sz="1400" dirty="0">
              <a:solidFill>
                <a:schemeClr val="bg1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5C71DA4-E677-63B1-978F-13A38B1A15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DAB5507-F5AC-4A7B-705F-D2F5DA3A7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004" y="1497480"/>
            <a:ext cx="8853706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IN" sz="1200" b="1" dirty="0">
                <a:solidFill>
                  <a:schemeClr val="accent6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Why Purity Matters:</a:t>
            </a:r>
            <a:r>
              <a:rPr lang="en-IN" sz="1200" dirty="0">
                <a:solidFill>
                  <a:schemeClr val="accent6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Even tiny impurities (less than 0.01%) can disrupt electrical signals in circuits.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IN" sz="1200" dirty="0">
              <a:solidFill>
                <a:schemeClr val="accent6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IN" sz="1200" b="1" dirty="0">
                <a:solidFill>
                  <a:schemeClr val="accent6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Methods Used: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IN" sz="1200" dirty="0">
              <a:solidFill>
                <a:schemeClr val="accent6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628650" lvl="1" indent="-171450">
              <a:buFont typeface="Wingdings" panose="05000000000000000000" pitchFamily="2" charset="2"/>
              <a:buChar char="v"/>
            </a:pPr>
            <a:r>
              <a:rPr lang="en-IN" sz="1200" dirty="0">
                <a:solidFill>
                  <a:schemeClr val="accent6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Electrolytic refining for copper &amp; gold</a:t>
            </a:r>
          </a:p>
          <a:p>
            <a:pPr marL="628650" lvl="1" indent="-171450">
              <a:buFont typeface="Wingdings" panose="05000000000000000000" pitchFamily="2" charset="2"/>
              <a:buChar char="v"/>
            </a:pPr>
            <a:r>
              <a:rPr lang="en-IN" sz="1200" dirty="0">
                <a:solidFill>
                  <a:schemeClr val="accent6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Zone refining for semiconductor-grade silicon</a:t>
            </a:r>
          </a:p>
          <a:p>
            <a:pPr marL="628650" lvl="1" indent="-171450">
              <a:buFont typeface="Wingdings" panose="05000000000000000000" pitchFamily="2" charset="2"/>
              <a:buChar char="v"/>
            </a:pPr>
            <a:r>
              <a:rPr lang="en-IN" sz="1200" dirty="0">
                <a:solidFill>
                  <a:schemeClr val="accent6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Alloy formation for mechanical strength (e.g., steel for frames, </a:t>
            </a:r>
            <a:r>
              <a:rPr lang="en-IN" sz="1200" dirty="0" err="1">
                <a:solidFill>
                  <a:schemeClr val="accent6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aluminum</a:t>
            </a:r>
            <a:r>
              <a:rPr lang="en-IN" sz="1200" dirty="0">
                <a:solidFill>
                  <a:schemeClr val="accent6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-magnesium for laptop bodies)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9E3E5C9-A5C7-BF73-11F0-115F248AE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662" y="3429000"/>
            <a:ext cx="833273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hi-IN" sz="1200" b="1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शुद्धता क्यों मायने रखती है: यहां तक कि छोटी अशुद्धियाँ (0.01% से कम) सर्किट में विद्युत संकेतों को बाधित कर सकती हैं।</a:t>
            </a:r>
            <a:endParaRPr lang="en-US" sz="1200" b="1" dirty="0">
              <a:solidFill>
                <a:schemeClr val="bg1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IN" sz="1200" dirty="0">
              <a:solidFill>
                <a:schemeClr val="bg1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hi-IN" sz="1200" b="1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उपयोग की जाने वाली विधियाँ:</a:t>
            </a:r>
            <a:endParaRPr lang="en-US" sz="1200" b="1" dirty="0">
              <a:solidFill>
                <a:schemeClr val="bg1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IN" sz="1200" dirty="0">
              <a:solidFill>
                <a:schemeClr val="bg1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628650" lvl="1" indent="-171450">
              <a:buFont typeface="Wingdings" panose="05000000000000000000" pitchFamily="2" charset="2"/>
              <a:buChar char="v"/>
            </a:pPr>
            <a:r>
              <a:rPr lang="hi-IN" sz="12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तांबे और सोने के लिए इलेक्ट्रोलाइटिक शोधन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628650" lvl="1" indent="-171450">
              <a:buFont typeface="Wingdings" panose="05000000000000000000" pitchFamily="2" charset="2"/>
              <a:buChar char="v"/>
            </a:pPr>
            <a:r>
              <a:rPr lang="hi-IN" sz="12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अर्धचालक-ग्रेड सिलिकॉन के लिए ज़ोन शोधन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628650" lvl="1" indent="-171450">
              <a:buFont typeface="Wingdings" panose="05000000000000000000" pitchFamily="2" charset="2"/>
              <a:buChar char="v"/>
            </a:pPr>
            <a:r>
              <a:rPr lang="hi-IN" sz="12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यांत्रिक शक्ति के लिए मिश्र धातु गठन (जैसे, फ्रेम के लिए स्टील, लैपटॉप निकायों के लिए एल्यूमीनियम-मैग्नीशियम)</a:t>
            </a:r>
            <a:endParaRPr lang="en-IN" sz="1200" dirty="0">
              <a:solidFill>
                <a:schemeClr val="bg1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2585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6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EF0D75-22E3-FC9E-3904-C0E9697F1A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487EE-2135-B7CA-B59C-8AB75168D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662" y="0"/>
            <a:ext cx="8982476" cy="994164"/>
          </a:xfrm>
        </p:spPr>
        <p:txBody>
          <a:bodyPr/>
          <a:lstStyle/>
          <a:p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Step 3: Wafer Creation (Base for Chips) </a:t>
            </a:r>
            <a:r>
              <a:rPr lang="en-IN" sz="1400" dirty="0">
                <a:latin typeface="Poppins" panose="00000500000000000000" pitchFamily="2" charset="0"/>
                <a:cs typeface="Poppins" panose="00000500000000000000" pitchFamily="2" charset="0"/>
              </a:rPr>
              <a:t>| </a:t>
            </a:r>
            <a:r>
              <a:rPr lang="hi-IN" sz="14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चरण 3: वेफर निर्माण (चिप्स के लिए आधार)</a:t>
            </a:r>
            <a:endParaRPr lang="en-IN" sz="1400" dirty="0">
              <a:solidFill>
                <a:schemeClr val="bg1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21BF1DF8-12B1-CE79-F225-1580EAE678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5CD23C4-98B2-63AE-14BA-817CC4C24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662" y="1495140"/>
            <a:ext cx="671369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Silicon ingots are grown using the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Czochralski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process.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20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These are sliced into thin wafers and polished.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20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At this stage, metals are not yet deposited — it’s just the pure semiconductor base.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B704C05-C3E0-509D-5663-8683236C7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662" y="3011779"/>
            <a:ext cx="5476179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lvl="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hi-IN" altLang="en-US" sz="12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सिलिकॉन सिल्लियां </a:t>
            </a:r>
            <a:r>
              <a:rPr lang="en-US" altLang="en-US" sz="1200" dirty="0" err="1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Czochralski</a:t>
            </a:r>
            <a:r>
              <a:rPr lang="en-US" altLang="en-US" sz="12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hi-IN" altLang="en-US" sz="12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प्रक्रिया का उपयोग करके उगाई जाती हैं।</a:t>
            </a:r>
            <a:endParaRPr lang="en-US" altLang="en-US" sz="1200" dirty="0">
              <a:solidFill>
                <a:schemeClr val="bg1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71450" lvl="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kumimoji="0" lang="en-US" altLang="en-US" sz="120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71450" lvl="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hi-IN" altLang="en-US" sz="12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इन्हें पतले वेफर्स में काटा जाता है और पॉलिश किया जाता है।</a:t>
            </a:r>
            <a:endParaRPr lang="en-US" altLang="en-US" sz="1200" dirty="0">
              <a:solidFill>
                <a:schemeClr val="bg1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71450" lvl="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kumimoji="0" lang="en-US" altLang="en-US" sz="120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71450" lvl="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hi-IN" altLang="en-US" sz="12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इस स्तर पर, धातु अभी तक जमा नहीं हुए हैं - यह सिर्फ शुद्ध अर्धचालक आधार है।</a:t>
            </a:r>
            <a:endParaRPr kumimoji="0" lang="en-US" altLang="en-US" sz="120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0642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6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EB0922-3074-7224-FB8D-EE3D61940F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07B65-237A-E305-9762-3E987DFC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662" y="0"/>
            <a:ext cx="8982476" cy="994164"/>
          </a:xfrm>
        </p:spPr>
        <p:txBody>
          <a:bodyPr/>
          <a:lstStyle/>
          <a:p>
            <a:r>
              <a:rPr lang="en-IN" sz="1400" dirty="0">
                <a:latin typeface="Poppins" panose="00000500000000000000" pitchFamily="2" charset="0"/>
                <a:cs typeface="Poppins" panose="00000500000000000000" pitchFamily="2" charset="0"/>
              </a:rPr>
              <a:t>Step 4: Semiconductor Fabrication | </a:t>
            </a:r>
            <a:r>
              <a:rPr lang="hi-IN" sz="14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चरण 4: सेमीकंडक्टर फैब्रिकेशन</a:t>
            </a:r>
            <a:endParaRPr lang="en-IN" sz="1400" dirty="0">
              <a:solidFill>
                <a:schemeClr val="bg1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746DCFAC-BD09-56B6-421F-F147ADFEAF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72D093F-E236-029C-7B45-AC893E5CB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662" y="1307110"/>
            <a:ext cx="5237331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1200" dirty="0">
                <a:solidFill>
                  <a:schemeClr val="accent6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This is where our </a:t>
            </a:r>
            <a:r>
              <a:rPr lang="en-IN" sz="1200" b="1" dirty="0">
                <a:solidFill>
                  <a:schemeClr val="accent6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chip-making process</a:t>
            </a:r>
            <a:r>
              <a:rPr lang="en-IN" sz="1200" dirty="0">
                <a:solidFill>
                  <a:schemeClr val="accent6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comes in: </a:t>
            </a:r>
          </a:p>
          <a:p>
            <a:endParaRPr lang="en-IN" sz="1200" dirty="0">
              <a:solidFill>
                <a:schemeClr val="accent6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IN" sz="1200" b="1" dirty="0">
                <a:solidFill>
                  <a:schemeClr val="accent6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Oxide Deposition</a:t>
            </a:r>
            <a:r>
              <a:rPr lang="en-IN" sz="1200" dirty="0">
                <a:solidFill>
                  <a:schemeClr val="accent6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→ Insulating layer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200" b="1" dirty="0">
                <a:solidFill>
                  <a:schemeClr val="accent6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Photoresist Coating</a:t>
            </a:r>
            <a:r>
              <a:rPr lang="en-IN" sz="1200" dirty="0">
                <a:solidFill>
                  <a:schemeClr val="accent6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→ Light-sensitive chemical layer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200" b="1" dirty="0">
                <a:solidFill>
                  <a:schemeClr val="accent6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Photolithography</a:t>
            </a:r>
            <a:r>
              <a:rPr lang="en-IN" sz="1200" dirty="0">
                <a:solidFill>
                  <a:schemeClr val="accent6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→ Etching patterns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200" b="1" dirty="0">
                <a:solidFill>
                  <a:schemeClr val="accent6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Etching</a:t>
            </a:r>
            <a:r>
              <a:rPr lang="en-IN" sz="1200" dirty="0">
                <a:solidFill>
                  <a:schemeClr val="accent6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→ Removing unwanted material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200" b="1" dirty="0">
                <a:solidFill>
                  <a:schemeClr val="accent6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Metal Deposition</a:t>
            </a:r>
            <a:r>
              <a:rPr lang="en-IN" sz="1200" dirty="0">
                <a:solidFill>
                  <a:schemeClr val="accent6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→ Adding copper/</a:t>
            </a:r>
            <a:r>
              <a:rPr lang="en-IN" sz="1200" dirty="0" err="1">
                <a:solidFill>
                  <a:schemeClr val="accent6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aluminum</a:t>
            </a:r>
            <a:r>
              <a:rPr lang="en-IN" sz="1200" dirty="0">
                <a:solidFill>
                  <a:schemeClr val="accent6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interconnects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200" b="1" dirty="0">
                <a:solidFill>
                  <a:schemeClr val="accent6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Planarization</a:t>
            </a:r>
            <a:r>
              <a:rPr lang="en-IN" sz="1200" dirty="0">
                <a:solidFill>
                  <a:schemeClr val="accent6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→ Surface smoothing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CDBE90-241E-B378-1B07-BD5CA72C6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662" y="3189717"/>
            <a:ext cx="433163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hi-IN" sz="12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यह वह जगह है जहां हमारी चिप बनाने की प्रक्रिया आती है: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IN" sz="1200" dirty="0">
              <a:solidFill>
                <a:schemeClr val="bg1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hi-IN" sz="1200" b="1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ऑक्साइड जमाव → इन्सुलेट परत</a:t>
            </a:r>
            <a:endParaRPr lang="en-US" sz="1200" b="1" dirty="0">
              <a:solidFill>
                <a:schemeClr val="bg1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hi-IN" sz="1200" b="1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फोटोरेसिस्ट कोटिंग → प्रकाश-संवेदनशील रासायनिक परत</a:t>
            </a:r>
            <a:endParaRPr lang="en-US" sz="1200" b="1" dirty="0">
              <a:solidFill>
                <a:schemeClr val="bg1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hi-IN" sz="1200" b="1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फोटोलिथोग्राफी → नक़्क़ाशी पैटर्न</a:t>
            </a:r>
            <a:endParaRPr lang="en-US" sz="1200" b="1" dirty="0">
              <a:solidFill>
                <a:schemeClr val="bg1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hi-IN" sz="1200" b="1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नक़्क़ाशी → अवांछित सामग्री को हटाना</a:t>
            </a:r>
            <a:endParaRPr lang="en-US" sz="1200" b="1" dirty="0">
              <a:solidFill>
                <a:schemeClr val="bg1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hi-IN" sz="1200" b="1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धातु जमाव → तांबा/एल्यूमीनियम इंटरकनेक्ट जोड़ना</a:t>
            </a:r>
            <a:endParaRPr lang="en-US" sz="1200" b="1" dirty="0">
              <a:solidFill>
                <a:schemeClr val="bg1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hi-IN" sz="1200" b="1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प्लानराइजेशन → सरफेस स्मूथिंग</a:t>
            </a:r>
            <a:endParaRPr lang="en-IN" sz="1200" dirty="0">
              <a:solidFill>
                <a:schemeClr val="bg1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3330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6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9DB11D-3D7A-4706-9CE0-766345290F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5AA6-4EF3-F1A4-591D-89B4A84FC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662" y="0"/>
            <a:ext cx="8982476" cy="994164"/>
          </a:xfrm>
        </p:spPr>
        <p:txBody>
          <a:bodyPr/>
          <a:lstStyle/>
          <a:p>
            <a:r>
              <a:rPr lang="en-IN" sz="1400" dirty="0">
                <a:latin typeface="Poppins" panose="00000500000000000000" pitchFamily="2" charset="0"/>
                <a:cs typeface="Poppins" panose="00000500000000000000" pitchFamily="2" charset="0"/>
              </a:rPr>
              <a:t>Step 5: Interconnects &amp; Packaging | </a:t>
            </a:r>
            <a:r>
              <a:rPr lang="hi-IN" sz="14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चरण 5: इंटरकनेक्ट और पैकेजिंग</a:t>
            </a:r>
            <a:endParaRPr lang="en-IN" sz="1400" dirty="0">
              <a:solidFill>
                <a:schemeClr val="bg1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19F411B4-AC3E-75BD-4AE0-6FA53BCA0E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4EE462E-0975-DD01-20C5-185F4AA7F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662" y="1473187"/>
            <a:ext cx="5293437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Metals Involved: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Copper, Gold, Aluminum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What Happens: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Multiple metal layers are added to connect billions of transistors.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Chips are cut (diced) from the wafer and packaged.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Gold or copper wires connect the chip die to the external pins.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FCB96CF-1EDB-40B4-2C7E-F182F4F79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662" y="3444927"/>
            <a:ext cx="5456943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hi-IN" altLang="en-US" sz="1200" b="1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धातुओं शामिल: तांबा, सोना, एल्यूमीनियम</a:t>
            </a:r>
            <a:endParaRPr lang="en-US" altLang="en-US" sz="1200" b="1" dirty="0">
              <a:solidFill>
                <a:schemeClr val="bg1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hi-IN" altLang="en-US" sz="1200" b="1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क्या होता है:</a:t>
            </a:r>
            <a:endParaRPr lang="en-US" altLang="en-US" sz="1200" b="1" dirty="0">
              <a:solidFill>
                <a:schemeClr val="bg1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hi-IN" altLang="en-US" sz="12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अरबों ट्रांजिस्टर को जोड़ने के लिए कई धातु की परतें जोड़ी जाती हैं।</a:t>
            </a:r>
            <a:endParaRPr lang="en-US" altLang="en-US" sz="1200" dirty="0">
              <a:solidFill>
                <a:schemeClr val="bg1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hi-IN" altLang="en-US" sz="12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चिप्स को वेफर से काटा (डाइस्ड) किया जाता है और पैक किया जाता है।</a:t>
            </a:r>
            <a:endParaRPr lang="en-US" altLang="en-US" sz="1200" dirty="0">
              <a:solidFill>
                <a:schemeClr val="bg1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hi-IN" altLang="en-US" sz="12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सोने या तांबे के तार चिप डाई को बाहरी पिन से जोड़ते हैं।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7224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6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100C5B-3338-9282-2AC1-78F4597D02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6F10B-53B2-77B2-4A9F-133786477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662" y="0"/>
            <a:ext cx="8982476" cy="994164"/>
          </a:xfrm>
        </p:spPr>
        <p:txBody>
          <a:bodyPr/>
          <a:lstStyle/>
          <a:p>
            <a:r>
              <a:rPr lang="en-IN" sz="1400" dirty="0">
                <a:latin typeface="Poppins" panose="00000500000000000000" pitchFamily="2" charset="0"/>
                <a:cs typeface="Poppins" panose="00000500000000000000" pitchFamily="2" charset="0"/>
              </a:rPr>
              <a:t>Step 6: Structural Assembly | </a:t>
            </a:r>
            <a:r>
              <a:rPr lang="hi-IN" sz="14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चरण 6: संरचनात्मक विधानसभा</a:t>
            </a:r>
            <a:endParaRPr lang="en-IN" sz="1400" dirty="0">
              <a:solidFill>
                <a:schemeClr val="bg1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14CBE049-E368-534D-444F-4D3D1FA4AE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043595C-89D3-B2C0-7408-F98E25CD5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662" y="1380855"/>
            <a:ext cx="568136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IN" sz="1200" b="1" dirty="0">
                <a:solidFill>
                  <a:schemeClr val="accent6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Casings &amp; Frames: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IN" sz="1200" dirty="0">
              <a:solidFill>
                <a:schemeClr val="accent6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628650" lvl="1" indent="-171450">
              <a:buFont typeface="Wingdings" panose="05000000000000000000" pitchFamily="2" charset="2"/>
              <a:buChar char="v"/>
            </a:pPr>
            <a:r>
              <a:rPr lang="en-IN" sz="1200" b="1" dirty="0" err="1">
                <a:solidFill>
                  <a:schemeClr val="accent6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Aluminum</a:t>
            </a:r>
            <a:r>
              <a:rPr lang="en-IN" sz="1200" b="1" dirty="0">
                <a:solidFill>
                  <a:schemeClr val="accent6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/ Magnesium</a:t>
            </a:r>
            <a:r>
              <a:rPr lang="en-IN" sz="1200" dirty="0">
                <a:solidFill>
                  <a:schemeClr val="accent6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→ Laptop shells</a:t>
            </a:r>
          </a:p>
          <a:p>
            <a:pPr marL="628650" lvl="1" indent="-171450">
              <a:buFont typeface="Wingdings" panose="05000000000000000000" pitchFamily="2" charset="2"/>
              <a:buChar char="v"/>
            </a:pPr>
            <a:r>
              <a:rPr lang="en-IN" sz="1200" b="1" dirty="0">
                <a:solidFill>
                  <a:schemeClr val="accent6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Steel / Titanium</a:t>
            </a:r>
            <a:r>
              <a:rPr lang="en-IN" sz="1200" dirty="0">
                <a:solidFill>
                  <a:schemeClr val="accent6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→ Rugged device frames</a:t>
            </a:r>
          </a:p>
          <a:p>
            <a:pPr marL="628650" lvl="1" indent="-171450">
              <a:buFont typeface="Wingdings" panose="05000000000000000000" pitchFamily="2" charset="2"/>
              <a:buChar char="v"/>
            </a:pPr>
            <a:endParaRPr lang="en-IN" sz="1200" dirty="0">
              <a:solidFill>
                <a:schemeClr val="accent6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IN" sz="1200" b="1" dirty="0">
                <a:solidFill>
                  <a:schemeClr val="accent6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Heat Management: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IN" sz="1200" dirty="0">
              <a:solidFill>
                <a:schemeClr val="accent6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628650" lvl="1" indent="-171450">
              <a:buFont typeface="Wingdings" panose="05000000000000000000" pitchFamily="2" charset="2"/>
              <a:buChar char="v"/>
            </a:pPr>
            <a:r>
              <a:rPr lang="en-IN" sz="1200" dirty="0">
                <a:solidFill>
                  <a:schemeClr val="accent6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Copper &amp; </a:t>
            </a:r>
            <a:r>
              <a:rPr lang="en-IN" sz="1200" dirty="0" err="1">
                <a:solidFill>
                  <a:schemeClr val="accent6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aluminum</a:t>
            </a:r>
            <a:r>
              <a:rPr lang="en-IN" sz="1200" dirty="0">
                <a:solidFill>
                  <a:schemeClr val="accent6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heat sinks to pull heat away from the chip.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C5331E8-3505-CAF7-D08E-87F05C901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662" y="3337206"/>
            <a:ext cx="585288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hi-IN" sz="1200" b="1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आवरण और फ्रेम्स:</a:t>
            </a:r>
            <a:endParaRPr lang="en-US" sz="1200" b="1" dirty="0">
              <a:solidFill>
                <a:schemeClr val="bg1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IN" sz="1200" dirty="0">
              <a:solidFill>
                <a:schemeClr val="bg1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628650" lvl="1" indent="-171450">
              <a:buFont typeface="Wingdings" panose="05000000000000000000" pitchFamily="2" charset="2"/>
              <a:buChar char="v"/>
            </a:pPr>
            <a:r>
              <a:rPr lang="hi-IN" sz="1200" b="1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मैग्नीशियम → लैपटॉप के गोले</a:t>
            </a:r>
            <a:endParaRPr lang="en-US" sz="1200" b="1" dirty="0">
              <a:solidFill>
                <a:schemeClr val="bg1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628650" lvl="1" indent="-171450">
              <a:buFont typeface="Wingdings" panose="05000000000000000000" pitchFamily="2" charset="2"/>
              <a:buChar char="v"/>
            </a:pPr>
            <a:r>
              <a:rPr lang="hi-IN" sz="1200" b="1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स्टील/टाइटेनियम → बीहड़ डिवाइस फ्रेम</a:t>
            </a:r>
            <a:endParaRPr lang="en-US" sz="1200" b="1" dirty="0">
              <a:solidFill>
                <a:schemeClr val="bg1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628650" lvl="1" indent="-171450">
              <a:buFont typeface="Wingdings" panose="05000000000000000000" pitchFamily="2" charset="2"/>
              <a:buChar char="v"/>
            </a:pPr>
            <a:endParaRPr lang="en-IN" sz="1200" dirty="0">
              <a:solidFill>
                <a:schemeClr val="bg1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hi-IN" sz="1200" b="1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उष्मा प्रबंधन:</a:t>
            </a:r>
            <a:endParaRPr lang="en-US" sz="1200" b="1" dirty="0">
              <a:solidFill>
                <a:schemeClr val="bg1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IN" sz="1200" dirty="0">
              <a:solidFill>
                <a:schemeClr val="bg1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628650" lvl="1" indent="-171450">
              <a:buFont typeface="Wingdings" panose="05000000000000000000" pitchFamily="2" charset="2"/>
              <a:buChar char="v"/>
            </a:pPr>
            <a:r>
              <a:rPr lang="hi-IN" sz="12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चिप से गर्मी को दूर खींचने के लिए कॉपर और एल्यूमीनियम गर्मी सिंक होती है।</a:t>
            </a:r>
            <a:endParaRPr lang="en-IN" sz="1200" dirty="0">
              <a:solidFill>
                <a:schemeClr val="bg1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7174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purl.org/dc/dcmitype/"/>
    <ds:schemaRef ds:uri="http://schemas.microsoft.com/sharepoint/v3"/>
    <ds:schemaRef ds:uri="http://www.w3.org/XML/1998/namespace"/>
    <ds:schemaRef ds:uri="http://purl.org/dc/terms/"/>
    <ds:schemaRef ds:uri="http://schemas.microsoft.com/office/infopath/2007/PartnerControls"/>
    <ds:schemaRef ds:uri="71af3243-3dd4-4a8d-8c0d-dd76da1f02a5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230e9df3-be65-4c73-a93b-d1236ebd677e"/>
    <ds:schemaRef ds:uri="16c05727-aa75-4e4a-9b5f-8a80a1165891"/>
  </ds:schemaRefs>
</ds:datastoreItem>
</file>

<file path=customXml/itemProps2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{E6D59C2D-4572-4408-999A-EDC318B23F6F}tf78438558_win32</Template>
  <TotalTime>116</TotalTime>
  <Words>1055</Words>
  <Application>Microsoft Office PowerPoint</Application>
  <PresentationFormat>Widescreen</PresentationFormat>
  <Paragraphs>140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Black</vt:lpstr>
      <vt:lpstr>Calibri</vt:lpstr>
      <vt:lpstr>Poppins</vt:lpstr>
      <vt:lpstr>Sabon Next LT</vt:lpstr>
      <vt:lpstr>Wingdings</vt:lpstr>
      <vt:lpstr>Custom</vt:lpstr>
      <vt:lpstr>Computer  fundamentals  कंप्यूटर की बुनियादी बातें</vt:lpstr>
      <vt:lpstr>PowerPoint Presentation</vt:lpstr>
      <vt:lpstr>Agenda | कार्यसूची</vt:lpstr>
      <vt:lpstr>Step 1: Raw Material Extraction | चरण 1: कच्चा माल निष्कर्षण</vt:lpstr>
      <vt:lpstr>Step 2: Purification &amp; Alloying | चरण 2: शुद्धिकरण और मिश्र धातु</vt:lpstr>
      <vt:lpstr>Step 3: Wafer Creation (Base for Chips) | चरण 3: वेफर निर्माण (चिप्स के लिए आधार)</vt:lpstr>
      <vt:lpstr>Step 4: Semiconductor Fabrication | चरण 4: सेमीकंडक्टर फैब्रिकेशन</vt:lpstr>
      <vt:lpstr>Step 5: Interconnects &amp; Packaging | चरण 5: इंटरकनेक्ट और पैकेजिंग</vt:lpstr>
      <vt:lpstr>Step 6: Structural Assembly | चरण 6: संरचनात्मक विधानसभा</vt:lpstr>
      <vt:lpstr>Step 7: Final Integration | चरण 7: अंतिम एकीकरण</vt:lpstr>
      <vt:lpstr>🧩 How It All Fits Together | यह सब एक साथ कैसे फिट बैठता है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Laxman Krishnamurti</dc:creator>
  <cp:lastModifiedBy>Laxman Krishnamurti</cp:lastModifiedBy>
  <cp:revision>1</cp:revision>
  <dcterms:created xsi:type="dcterms:W3CDTF">2025-08-06T12:12:43Z</dcterms:created>
  <dcterms:modified xsi:type="dcterms:W3CDTF">2025-08-13T13:38:50Z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