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1C05-8DBE-790B-204F-2A83ECBA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FC18-86CC-736B-C887-B876909E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6066-916B-4F00-91C7-274A96FC49BB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D9F7E-C2C3-CFEA-C163-E5678E2E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DB941-DAD5-FBBA-3F41-F507D7B3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6E1F-0FBC-4CDF-8E62-EE3183CF6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A7D4C-AFFB-0BFA-9FA7-F70D5A5A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09B3-0F5E-F7E4-2E10-A8AD8FB9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871A-B498-EECD-DA31-0AF678906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16066-916B-4F00-91C7-274A96FC49BB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A89E-2800-94BC-C31A-92352191D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9D3B-3326-42E8-8AE0-E78707990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D6E1F-0FBC-4CDF-8E62-EE3183CF6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F7DFB8-6D2D-8DB1-4B33-CE8B8520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6800">
                <a:solidFill>
                  <a:srgbClr val="FFFFFF"/>
                </a:solidFill>
              </a:rPr>
              <a:t>British Airways Reviews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D91A7-6F97-E03A-CE95-EB5277BD31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8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9FF5E4-561E-F2D5-7407-536FFE01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Distribution of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401AA-8F4B-BCE4-BD45-A4C63E7C4C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4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British Airways Reviews Insights</vt:lpstr>
      <vt:lpstr>Distribution of ratings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Krishnan Srinivas</dc:creator>
  <cp:lastModifiedBy>Krishnan Srinivas</cp:lastModifiedBy>
  <cp:revision>1</cp:revision>
  <dcterms:created xsi:type="dcterms:W3CDTF">2025-02-21T05:37:55Z</dcterms:created>
  <dcterms:modified xsi:type="dcterms:W3CDTF">2025-02-21T05:37:55Z</dcterms:modified>
</cp:coreProperties>
</file>