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Predicting Customer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Krishnan Srinivas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EBD5-F7B6-5A96-1393-1C350370F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73" y="5005266"/>
            <a:ext cx="11220779" cy="15904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Key Takeaways</a:t>
            </a:r>
          </a:p>
          <a:p>
            <a:r>
              <a:rPr lang="en-GB" dirty="0"/>
              <a:t>Model needs to be adjusted to improve recall, and class imbalance needs to be fixed to improve model fairness</a:t>
            </a:r>
          </a:p>
          <a:p>
            <a:r>
              <a:rPr lang="en-GB" dirty="0"/>
              <a:t>Target High-Booking routes and time Windows</a:t>
            </a:r>
          </a:p>
          <a:p>
            <a:r>
              <a:rPr lang="en-GB" dirty="0"/>
              <a:t>Use the date before booking (Purchase Lead) to predict and engage customers early</a:t>
            </a:r>
          </a:p>
          <a:p>
            <a:endParaRPr lang="en-GB" dirty="0"/>
          </a:p>
        </p:txBody>
      </p:sp>
      <p:pic>
        <p:nvPicPr>
          <p:cNvPr id="5" name="Picture 4" descr="A green and red pie chart&#10;&#10;AI-generated content may be incorrect.">
            <a:extLst>
              <a:ext uri="{FF2B5EF4-FFF2-40B4-BE49-F238E27FC236}">
                <a16:creationId xmlns:a16="http://schemas.microsoft.com/office/drawing/2014/main" id="{B14085C8-77C6-EE96-E164-173E93760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3389242" cy="2612078"/>
          </a:xfrm>
          <a:prstGeom prst="rect">
            <a:avLst/>
          </a:prstGeom>
        </p:spPr>
      </p:pic>
      <p:pic>
        <p:nvPicPr>
          <p:cNvPr id="7" name="Picture 6" descr="A graph showing the heatmap&#10;&#10;AI-generated content may be incorrect.">
            <a:extLst>
              <a:ext uri="{FF2B5EF4-FFF2-40B4-BE49-F238E27FC236}">
                <a16:creationId xmlns:a16="http://schemas.microsoft.com/office/drawing/2014/main" id="{DA85C6B4-A89F-E6FA-088B-F10D215FF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6" y="2642216"/>
            <a:ext cx="3136129" cy="2227125"/>
          </a:xfrm>
          <a:prstGeom prst="rect">
            <a:avLst/>
          </a:prstGeom>
        </p:spPr>
      </p:pic>
      <p:pic>
        <p:nvPicPr>
          <p:cNvPr id="9" name="Picture 8" descr="A graph with text on it&#10;&#10;AI-generated content may be incorrect.">
            <a:extLst>
              <a:ext uri="{FF2B5EF4-FFF2-40B4-BE49-F238E27FC236}">
                <a16:creationId xmlns:a16="http://schemas.microsoft.com/office/drawing/2014/main" id="{337C9C65-38D7-43C8-FE87-3F573B7F8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730" y="65572"/>
            <a:ext cx="3752110" cy="2612078"/>
          </a:xfrm>
          <a:prstGeom prst="rect">
            <a:avLst/>
          </a:prstGeom>
        </p:spPr>
      </p:pic>
      <p:pic>
        <p:nvPicPr>
          <p:cNvPr id="11" name="Picture 10" descr="A graph of a line&#10;&#10;AI-generated content may be incorrect.">
            <a:extLst>
              <a:ext uri="{FF2B5EF4-FFF2-40B4-BE49-F238E27FC236}">
                <a16:creationId xmlns:a16="http://schemas.microsoft.com/office/drawing/2014/main" id="{8D3C7D81-C77E-79FE-A03D-8DDE890AD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977" y="2762538"/>
            <a:ext cx="3968193" cy="19864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DA7F95-10F3-3DBF-2559-85E156D6D28F}"/>
              </a:ext>
            </a:extLst>
          </p:cNvPr>
          <p:cNvSpPr txBox="1"/>
          <p:nvPr/>
        </p:nvSpPr>
        <p:spPr>
          <a:xfrm>
            <a:off x="3466938" y="2851122"/>
            <a:ext cx="2428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Confusion Matrix shows high accuracy (85.58%) but poor recall for actual bookings (low true positives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1CAF1-F196-AEA1-61D4-D7C6D2B2A3B4}"/>
              </a:ext>
            </a:extLst>
          </p:cNvPr>
          <p:cNvSpPr txBox="1"/>
          <p:nvPr/>
        </p:nvSpPr>
        <p:spPr>
          <a:xfrm>
            <a:off x="9863593" y="215261"/>
            <a:ext cx="19679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Feature Importance shows purchase lead, route, flight hour are the top predictors.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Hence a focus on marketing offers based on timing and route can be effective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3816BC-55A6-CCA9-E562-10D9368660DE}"/>
              </a:ext>
            </a:extLst>
          </p:cNvPr>
          <p:cNvSpPr txBox="1"/>
          <p:nvPr/>
        </p:nvSpPr>
        <p:spPr>
          <a:xfrm>
            <a:off x="9905839" y="3018787"/>
            <a:ext cx="21546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High precision, low recall, indicating that the model is too cautious missing actual bookers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E6DC6-CDFC-4E40-573A-F1EE0606AED5}"/>
              </a:ext>
            </a:extLst>
          </p:cNvPr>
          <p:cNvSpPr txBox="1"/>
          <p:nvPr/>
        </p:nvSpPr>
        <p:spPr>
          <a:xfrm>
            <a:off x="3578087" y="705678"/>
            <a:ext cx="2451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85% booked, 15% didn’t</a:t>
            </a:r>
          </a:p>
          <a:p>
            <a:r>
              <a:rPr lang="en-GB" dirty="0"/>
              <a:t>Showing severe class</a:t>
            </a:r>
          </a:p>
          <a:p>
            <a:r>
              <a:rPr lang="en-GB" dirty="0"/>
              <a:t>Imbalance </a:t>
            </a:r>
          </a:p>
        </p:txBody>
      </p:sp>
    </p:spTree>
    <p:extLst>
      <p:ext uri="{BB962C8B-B14F-4D97-AF65-F5344CB8AC3E}">
        <p14:creationId xmlns:p14="http://schemas.microsoft.com/office/powerpoint/2010/main" val="52990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Predicting Customer Behaviour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Krishnan Srinivas</cp:lastModifiedBy>
  <cp:revision>2</cp:revision>
  <dcterms:created xsi:type="dcterms:W3CDTF">2022-12-06T11:13:27Z</dcterms:created>
  <dcterms:modified xsi:type="dcterms:W3CDTF">2025-02-22T14:51:14Z</dcterms:modified>
</cp:coreProperties>
</file>