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480de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f0480de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f0480de4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f0480de4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f04abfb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f04abfb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f8233df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f8233df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f22c153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f22c153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f22c1536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f22c1536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f22c153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f22c153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05708" y="-786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CheckPoint 2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37975" y="1424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Nic Cutrona &amp; Kris Nair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662" y="2216625"/>
            <a:ext cx="2377225" cy="23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5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Twenty-Eight Card Game Rules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944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4-Player Game, Player 1 and 3 are on teams, and Player 2 and 4 are on teams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game only uses the Jack (3), the 9 (2), the Ace (1), the 10 (1), and the King, 8, Queen, and 7 (0) of each suit. Each player gets a hand of 8 random cards.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maximum point total is 28 points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5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Twenty-Eight Card Game Rules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977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•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player (chosen at random) sets down the card first. All subsequent players have to put down a card of the same suit as the first. The player with the highest rank card collects all of the points for that round.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850" y="3076500"/>
            <a:ext cx="2523251" cy="18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5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Twenty-Eight Card Game Rules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977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•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pattern continues for 8 rounds and the team with the highest point total wins.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•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Every three rounds there will be a mystery spot on the board that rewards the placing player all of the points for that round.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UML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32"/>
            <a:ext cx="9143997" cy="410563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90425" y="4410150"/>
            <a:ext cx="15873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many fields to display.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087"/>
            <a:ext cx="9143999" cy="5147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682"/>
            <a:ext cx="9144001" cy="5160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4920"/>
            <a:ext cx="9144000" cy="5173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