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-102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KRISHNAN 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222401219  /  asunm11024ai109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Bachelor of Computer Science With Artificial Intelligence 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  : </a:t>
            </a:r>
            <a:r>
              <a:rPr lang="en-US" sz="2400" dirty="0" err="1" smtClean="0"/>
              <a:t>Dharmamurthi</a:t>
            </a:r>
            <a:r>
              <a:rPr lang="en-US" sz="2400" dirty="0" smtClean="0"/>
              <a:t> </a:t>
            </a:r>
            <a:r>
              <a:rPr lang="en-US" sz="2400" dirty="0" err="1" smtClean="0"/>
              <a:t>Rao</a:t>
            </a:r>
            <a:r>
              <a:rPr lang="en-US" sz="2400" dirty="0" smtClean="0"/>
              <a:t> </a:t>
            </a:r>
            <a:r>
              <a:rPr lang="en-US" sz="2400" dirty="0" err="1" smtClean="0"/>
              <a:t>Bahadur</a:t>
            </a:r>
            <a:r>
              <a:rPr lang="en-US" sz="2400" dirty="0" smtClean="0"/>
              <a:t> </a:t>
            </a:r>
            <a:r>
              <a:rPr lang="en-US" sz="2400" dirty="0" err="1" smtClean="0"/>
              <a:t>Calavala</a:t>
            </a:r>
            <a:r>
              <a:rPr lang="en-US" sz="2400" dirty="0" smtClean="0"/>
              <a:t> </a:t>
            </a:r>
            <a:r>
              <a:rPr lang="en-US" sz="2400" dirty="0" err="1" smtClean="0"/>
              <a:t>Cunnan</a:t>
            </a:r>
            <a:r>
              <a:rPr lang="en-US" sz="2400" dirty="0" smtClean="0"/>
              <a:t> </a:t>
            </a:r>
            <a:r>
              <a:rPr lang="en-US" sz="2400" dirty="0" err="1" smtClean="0"/>
              <a:t>Chetty’s</a:t>
            </a:r>
            <a:r>
              <a:rPr lang="en-US" sz="2400" dirty="0" smtClean="0"/>
              <a:t> Hindu College  /   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05" y="1825844"/>
            <a:ext cx="3653987" cy="2257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7" y="4419601"/>
            <a:ext cx="6505954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7315200" cy="16230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This portfolio demonstrates Krishnan’s ability to build structured, visually appealing, and user-friendly web pages using foundational web technologies. It highlights a passion for both design and development, and offers a professional yet personal space to showcase talent.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85542"/>
          </a:xfrm>
        </p:spPr>
        <p:txBody>
          <a:bodyPr/>
          <a:lstStyle/>
          <a:p>
            <a:pPr algn="l"/>
            <a:r>
              <a:rPr lang="en-IN" sz="8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pPr algn="l"/>
            <a:r>
              <a:rPr lang="en-IN" sz="8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8000" b="1" dirty="0" smtClean="0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MY</a:t>
            </a:r>
            <a:r>
              <a:rPr lang="en-US" sz="6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6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PORTFOLIO</a:t>
            </a:r>
            <a:r>
              <a:rPr lang="en-IN" sz="6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19200" y="1695450"/>
            <a:ext cx="7772400" cy="179895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000" dirty="0"/>
              <a:t>Many aspiring developers and designers struggle to showcase their skills, personality, and projects in a cohesive and professional way. There is a need for a clean, responsive, and personal online space to demonstrate capabilities to potential employers, collaborators, and clients.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90398" y="1443603"/>
            <a:ext cx="9305924" cy="240869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+mj-lt"/>
              </a:rPr>
              <a:t>This portfolio website is a personal project built using HTML and CSS, </a:t>
            </a:r>
            <a:endParaRPr lang="en-IN" sz="1600" dirty="0" smtClean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IN" sz="1600" dirty="0" smtClean="0">
                <a:latin typeface="+mj-lt"/>
              </a:rPr>
              <a:t>focusing on:</a:t>
            </a:r>
            <a:r>
              <a:rPr lang="en-IN" sz="1600" dirty="0">
                <a:latin typeface="+mj-lt"/>
              </a:rPr>
              <a:t> </a:t>
            </a:r>
            <a:r>
              <a:rPr lang="en-IN" sz="1600" dirty="0" smtClean="0">
                <a:latin typeface="+mj-lt"/>
              </a:rPr>
              <a:t>   Presenting </a:t>
            </a:r>
            <a:r>
              <a:rPr lang="en-IN" sz="1600" dirty="0">
                <a:latin typeface="+mj-lt"/>
              </a:rPr>
              <a:t>the creator (Krishnan) as a Frontend Developer | Designer | Learner</a:t>
            </a:r>
            <a:r>
              <a:rPr lang="en-IN" sz="1600" dirty="0" smtClean="0">
                <a:latin typeface="+mj-lt"/>
              </a:rPr>
              <a:t>.</a:t>
            </a:r>
            <a:endParaRPr lang="en-IN" sz="16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IN" sz="1600" dirty="0">
                <a:latin typeface="+mj-lt"/>
              </a:rPr>
              <a:t>Showcasing projects like a Personal Blog, Responsive Portfolio, and an AI-driven environmental intelligence tool</a:t>
            </a:r>
            <a:r>
              <a:rPr lang="en-IN" sz="1600" dirty="0" smtClean="0">
                <a:latin typeface="+mj-lt"/>
              </a:rPr>
              <a:t>.</a:t>
            </a:r>
            <a:endParaRPr lang="en-IN" sz="1600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-IN" sz="1600" dirty="0">
                <a:latin typeface="+mj-lt"/>
              </a:rPr>
              <a:t>Providing a clean and engaging design with subtle animations to enhance user experience.</a:t>
            </a:r>
          </a:p>
          <a:p>
            <a:endParaRPr lang="en-IN" dirty="0">
              <a:latin typeface="+mj-l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09600" y="1625162"/>
            <a:ext cx="9372600" cy="2158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/>
              <a:t>Recruiters looking to understand the candidate’s technical and design skills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Clients </a:t>
            </a:r>
            <a:r>
              <a:rPr lang="en-IN" sz="2400" dirty="0"/>
              <a:t>or collaborators seeking freelance or project-based talent</a:t>
            </a:r>
            <a:r>
              <a:rPr lang="en-IN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Peers </a:t>
            </a:r>
            <a:r>
              <a:rPr lang="en-IN" sz="2400" dirty="0"/>
              <a:t>and mentors who want to explore your learning </a:t>
            </a:r>
            <a:r>
              <a:rPr lang="en-IN" sz="2400" dirty="0" smtClean="0"/>
              <a:t>journey.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Anyone </a:t>
            </a:r>
            <a:r>
              <a:rPr lang="en-IN" sz="2400" dirty="0"/>
              <a:t>interested in web development or design inspiration.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 rot="10800000" flipV="1">
            <a:off x="2819399" y="1395868"/>
            <a:ext cx="7467600" cy="269240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Languages Used: HTML5, </a:t>
            </a:r>
            <a:r>
              <a:rPr lang="en-IN" dirty="0" smtClean="0"/>
              <a:t>CSS3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Design </a:t>
            </a:r>
            <a:r>
              <a:rPr lang="en-IN" dirty="0"/>
              <a:t>Style: </a:t>
            </a:r>
            <a:r>
              <a:rPr lang="en-IN" dirty="0" smtClean="0"/>
              <a:t>Minimalist </a:t>
            </a:r>
            <a:r>
              <a:rPr lang="en-IN" dirty="0"/>
              <a:t>and </a:t>
            </a:r>
            <a:r>
              <a:rPr lang="en-IN" dirty="0" smtClean="0"/>
              <a:t>responsive 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Techniques:  CSS </a:t>
            </a:r>
            <a:r>
              <a:rPr lang="en-IN" dirty="0"/>
              <a:t>animations for visual appeal</a:t>
            </a:r>
            <a:r>
              <a:rPr lang="en-IN" dirty="0" smtClean="0"/>
              <a:t>.    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Semantic </a:t>
            </a:r>
            <a:r>
              <a:rPr lang="en-IN" dirty="0"/>
              <a:t>HTML structure for accessibility and SEO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>Responsive </a:t>
            </a:r>
            <a:r>
              <a:rPr lang="en-IN" dirty="0"/>
              <a:t>design techniques for mobile compatibility.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1676400"/>
            <a:ext cx="8366234" cy="4409999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Header: Displays a personal photo, introduction, and navigation menu</a:t>
            </a:r>
            <a:r>
              <a:rPr lang="en-IN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About </a:t>
            </a:r>
            <a:r>
              <a:rPr lang="en-IN" dirty="0"/>
              <a:t>Section: A narrative introduction expressing personality, values, and goals</a:t>
            </a:r>
            <a:r>
              <a:rPr lang="en-IN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Projects </a:t>
            </a:r>
            <a:r>
              <a:rPr lang="en-IN" dirty="0"/>
              <a:t>Section: Cards layout with icons and brief descriptions</a:t>
            </a:r>
            <a:r>
              <a:rPr lang="en-IN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Contact </a:t>
            </a:r>
            <a:r>
              <a:rPr lang="en-IN" dirty="0"/>
              <a:t>Section: Simple contact form for interaction</a:t>
            </a:r>
            <a:r>
              <a:rPr lang="en-IN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Footer</a:t>
            </a:r>
            <a:r>
              <a:rPr lang="en-IN" dirty="0"/>
              <a:t>: Credits and copyright</a:t>
            </a:r>
            <a:r>
              <a:rPr lang="en-IN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Design </a:t>
            </a:r>
            <a:r>
              <a:rPr lang="en-IN" dirty="0"/>
              <a:t>Elements</a:t>
            </a:r>
            <a:r>
              <a:rPr lang="en-IN" dirty="0" smtClean="0"/>
              <a:t>: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Profile </a:t>
            </a:r>
            <a:r>
              <a:rPr lang="en-IN" dirty="0"/>
              <a:t>picture for </a:t>
            </a:r>
            <a:r>
              <a:rPr lang="en-IN" dirty="0" err="1"/>
              <a:t>personalization.Navigation</a:t>
            </a:r>
            <a:r>
              <a:rPr lang="en-IN" dirty="0"/>
              <a:t> links for easy access</a:t>
            </a:r>
            <a:r>
              <a:rPr lang="en-IN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Smooth </a:t>
            </a:r>
            <a:r>
              <a:rPr lang="en-IN" dirty="0"/>
              <a:t>fade-in animations for </a:t>
            </a:r>
            <a:r>
              <a:rPr lang="en-IN" dirty="0" err="1"/>
              <a:t>sections.Clean</a:t>
            </a:r>
            <a:r>
              <a:rPr lang="en-IN" dirty="0"/>
              <a:t> and readable typography.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2692404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📱 Responsive Design: Works well across devices (desktop, tablet, </a:t>
            </a:r>
            <a:r>
              <a:rPr lang="en-IN" dirty="0" smtClean="0"/>
              <a:t>mobile</a:t>
            </a:r>
            <a:r>
              <a:rPr lang="en-IN" dirty="0"/>
              <a:t> ).</a:t>
            </a:r>
            <a:endParaRPr lang="en-IN" dirty="0" smtClean="0"/>
          </a:p>
          <a:p>
            <a:pPr>
              <a:lnSpc>
                <a:spcPct val="200000"/>
              </a:lnSpc>
            </a:pPr>
            <a:r>
              <a:rPr lang="en-IN" dirty="0" smtClean="0"/>
              <a:t>💬 </a:t>
            </a:r>
            <a:r>
              <a:rPr lang="en-IN" dirty="0"/>
              <a:t>Contact Form: Allows visitors to send a message directly</a:t>
            </a:r>
            <a:r>
              <a:rPr lang="en-IN" dirty="0" smtClean="0"/>
              <a:t>.</a:t>
            </a:r>
            <a:br>
              <a:rPr lang="en-IN" dirty="0" smtClean="0"/>
            </a:br>
            <a:r>
              <a:rPr lang="en-IN" dirty="0" smtClean="0"/>
              <a:t>🧠 </a:t>
            </a:r>
            <a:r>
              <a:rPr lang="en-IN" dirty="0"/>
              <a:t>Project Showcases: Highlights personal projects with concise summaries</a:t>
            </a:r>
            <a:r>
              <a:rPr lang="en-IN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🎨 </a:t>
            </a:r>
            <a:r>
              <a:rPr lang="en-IN" dirty="0"/>
              <a:t>Personal Branding: Includes a photo and thoughtful “About Me” section</a:t>
            </a:r>
            <a:r>
              <a:rPr lang="en-IN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IN" dirty="0" smtClean="0"/>
              <a:t>⚡ </a:t>
            </a:r>
            <a:r>
              <a:rPr lang="en-IN" dirty="0"/>
              <a:t>Animations: Smooth transitions for a dynamic feel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</TotalTime>
  <Words>430</Words>
  <Application>Microsoft Office PowerPoint</Application>
  <PresentationFormat>Custom</PresentationFormat>
  <Paragraphs>67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27</cp:revision>
  <dcterms:created xsi:type="dcterms:W3CDTF">2024-03-29T15:07:22Z</dcterms:created>
  <dcterms:modified xsi:type="dcterms:W3CDTF">2025-09-04T14:46:49Z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