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81" r:id="rId2"/>
    <p:sldId id="274" r:id="rId3"/>
    <p:sldId id="275" r:id="rId4"/>
    <p:sldId id="276" r:id="rId5"/>
    <p:sldId id="277" r:id="rId6"/>
    <p:sldId id="278" r:id="rId7"/>
    <p:sldId id="279" r:id="rId8"/>
    <p:sldId id="280" r:id="rId9"/>
    <p:sldId id="269" r:id="rId10"/>
    <p:sldId id="263" r:id="rId11"/>
    <p:sldId id="271" r:id="rId12"/>
    <p:sldId id="272" r:id="rId13"/>
    <p:sldId id="273" r:id="rId14"/>
    <p:sldId id="282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2C49D9-8EF7-C440-8905-505D414AA249}" v="62" dt="2025-08-31T09:47:36.875"/>
    <p1510:client id="{75C99E11-E986-89B3-5872-16A62728BCC0}" v="1128" dt="2025-08-31T08:22:32.335"/>
    <p1510:client id="{A1BA5556-37D0-78D9-9E24-83F746BDA592}" v="6" dt="2025-08-31T09:38:02.734"/>
    <p1510:client id="{D0148F97-8832-EFE4-0AA7-B28CC3C397E5}" v="68" dt="2025-08-31T10:37:32.718"/>
    <p1510:client id="{F39F27E6-B19E-852B-EE13-B87B5276BC5A}" v="368" dt="2025-08-31T10:31:36.428"/>
    <p1510:client id="{F6DC1E3E-1B93-F871-66A4-5940EE0F57D0}" v="12" dt="2025-09-01T00:42:34.88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FF1816-0B36-4050-B1B8-AA358628D621}" type="doc">
      <dgm:prSet loTypeId="urn:microsoft.com/office/officeart/2005/8/layout/cycle3" loCatId="cycle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EA774A67-99D7-4053-B469-B86F8F7D112A}">
      <dgm:prSet/>
      <dgm:spPr/>
      <dgm:t>
        <a:bodyPr/>
        <a:lstStyle/>
        <a:p>
          <a:r>
            <a:rPr lang="en-US"/>
            <a:t>1.Problem Statement</a:t>
          </a:r>
        </a:p>
      </dgm:t>
    </dgm:pt>
    <dgm:pt modelId="{2AEA8E47-7566-4D99-BDF4-A0E15A8C306E}" type="parTrans" cxnId="{23FDB79D-31BA-4A8B-991E-1CED9A43D38E}">
      <dgm:prSet/>
      <dgm:spPr/>
      <dgm:t>
        <a:bodyPr/>
        <a:lstStyle/>
        <a:p>
          <a:endParaRPr lang="en-US"/>
        </a:p>
      </dgm:t>
    </dgm:pt>
    <dgm:pt modelId="{FA55D364-5BA7-4BB9-ACD7-E96CFEE04695}" type="sibTrans" cxnId="{23FDB79D-31BA-4A8B-991E-1CED9A43D38E}">
      <dgm:prSet/>
      <dgm:spPr/>
      <dgm:t>
        <a:bodyPr/>
        <a:lstStyle/>
        <a:p>
          <a:endParaRPr lang="en-US"/>
        </a:p>
      </dgm:t>
    </dgm:pt>
    <dgm:pt modelId="{22DF99A3-04E3-49A5-A3CF-ADA401F44FEA}">
      <dgm:prSet/>
      <dgm:spPr/>
      <dgm:t>
        <a:bodyPr/>
        <a:lstStyle/>
        <a:p>
          <a:r>
            <a:rPr lang="en-US"/>
            <a:t>2.Project Overview</a:t>
          </a:r>
        </a:p>
      </dgm:t>
    </dgm:pt>
    <dgm:pt modelId="{E3D2A7B9-9BE5-42DA-9C94-08E5B5E150E8}" type="parTrans" cxnId="{54CBD017-25D7-4C75-AE18-91A646122EA3}">
      <dgm:prSet/>
      <dgm:spPr/>
      <dgm:t>
        <a:bodyPr/>
        <a:lstStyle/>
        <a:p>
          <a:endParaRPr lang="en-US"/>
        </a:p>
      </dgm:t>
    </dgm:pt>
    <dgm:pt modelId="{EDE57A35-1D67-487E-B098-61893F366BA2}" type="sibTrans" cxnId="{54CBD017-25D7-4C75-AE18-91A646122EA3}">
      <dgm:prSet/>
      <dgm:spPr/>
      <dgm:t>
        <a:bodyPr/>
        <a:lstStyle/>
        <a:p>
          <a:endParaRPr lang="en-US"/>
        </a:p>
      </dgm:t>
    </dgm:pt>
    <dgm:pt modelId="{C05EE07D-8D37-4BA2-B0FE-B0136F35DA7A}">
      <dgm:prSet/>
      <dgm:spPr/>
      <dgm:t>
        <a:bodyPr/>
        <a:lstStyle/>
        <a:p>
          <a:r>
            <a:rPr lang="en-US"/>
            <a:t>3.End Users</a:t>
          </a:r>
        </a:p>
      </dgm:t>
    </dgm:pt>
    <dgm:pt modelId="{3E1E2CEC-86F9-4244-9EE0-452913F8AB8B}" type="parTrans" cxnId="{1615CB06-659A-43EB-812D-FDD2F2CD762E}">
      <dgm:prSet/>
      <dgm:spPr/>
      <dgm:t>
        <a:bodyPr/>
        <a:lstStyle/>
        <a:p>
          <a:endParaRPr lang="en-US"/>
        </a:p>
      </dgm:t>
    </dgm:pt>
    <dgm:pt modelId="{49EF8733-C14A-4739-A43B-9AF4ED8B2C32}" type="sibTrans" cxnId="{1615CB06-659A-43EB-812D-FDD2F2CD762E}">
      <dgm:prSet/>
      <dgm:spPr/>
      <dgm:t>
        <a:bodyPr/>
        <a:lstStyle/>
        <a:p>
          <a:endParaRPr lang="en-US"/>
        </a:p>
      </dgm:t>
    </dgm:pt>
    <dgm:pt modelId="{4B36B140-2651-42C4-ACD2-A50004E0460F}">
      <dgm:prSet/>
      <dgm:spPr/>
      <dgm:t>
        <a:bodyPr/>
        <a:lstStyle/>
        <a:p>
          <a:r>
            <a:rPr lang="en-US"/>
            <a:t>4.Tools and Technologies</a:t>
          </a:r>
        </a:p>
      </dgm:t>
    </dgm:pt>
    <dgm:pt modelId="{DD8513DA-6F6C-4443-BDD6-7FDE039638C5}" type="parTrans" cxnId="{8890A046-F4AA-411D-95EB-BFD5E1DDBF84}">
      <dgm:prSet/>
      <dgm:spPr/>
      <dgm:t>
        <a:bodyPr/>
        <a:lstStyle/>
        <a:p>
          <a:endParaRPr lang="en-US"/>
        </a:p>
      </dgm:t>
    </dgm:pt>
    <dgm:pt modelId="{23B26DDC-8D38-44AD-AABB-896FBBDB5ECC}" type="sibTrans" cxnId="{8890A046-F4AA-411D-95EB-BFD5E1DDBF84}">
      <dgm:prSet/>
      <dgm:spPr/>
      <dgm:t>
        <a:bodyPr/>
        <a:lstStyle/>
        <a:p>
          <a:endParaRPr lang="en-US"/>
        </a:p>
      </dgm:t>
    </dgm:pt>
    <dgm:pt modelId="{508ABBA9-C77A-467D-B901-97B4DCEA7B32}">
      <dgm:prSet/>
      <dgm:spPr/>
      <dgm:t>
        <a:bodyPr/>
        <a:lstStyle/>
        <a:p>
          <a:r>
            <a:rPr lang="en-US"/>
            <a:t>5.Portfolio design and Layout</a:t>
          </a:r>
        </a:p>
      </dgm:t>
    </dgm:pt>
    <dgm:pt modelId="{6BF34BA4-ED9A-4DB7-B587-8D5EE660AF4A}" type="parTrans" cxnId="{16151959-FCAB-4367-B977-628EFBE1B7D0}">
      <dgm:prSet/>
      <dgm:spPr/>
      <dgm:t>
        <a:bodyPr/>
        <a:lstStyle/>
        <a:p>
          <a:endParaRPr lang="en-US"/>
        </a:p>
      </dgm:t>
    </dgm:pt>
    <dgm:pt modelId="{1DF41107-F75F-4892-B4B0-A1449B2F803A}" type="sibTrans" cxnId="{16151959-FCAB-4367-B977-628EFBE1B7D0}">
      <dgm:prSet/>
      <dgm:spPr/>
      <dgm:t>
        <a:bodyPr/>
        <a:lstStyle/>
        <a:p>
          <a:endParaRPr lang="en-US"/>
        </a:p>
      </dgm:t>
    </dgm:pt>
    <dgm:pt modelId="{3B5B5610-A7B7-4152-879B-5D06AA0636E3}">
      <dgm:prSet/>
      <dgm:spPr/>
      <dgm:t>
        <a:bodyPr/>
        <a:lstStyle/>
        <a:p>
          <a:r>
            <a:rPr lang="en-US"/>
            <a:t>6.Features and Functionality</a:t>
          </a:r>
        </a:p>
      </dgm:t>
    </dgm:pt>
    <dgm:pt modelId="{C54FE397-BFA3-4036-8FEB-AA07C9CF799D}" type="parTrans" cxnId="{4C0BA96B-0CD7-4B22-BAB3-E0820D03D06E}">
      <dgm:prSet/>
      <dgm:spPr/>
      <dgm:t>
        <a:bodyPr/>
        <a:lstStyle/>
        <a:p>
          <a:endParaRPr lang="en-US"/>
        </a:p>
      </dgm:t>
    </dgm:pt>
    <dgm:pt modelId="{616A17A3-92F5-4F23-A687-AD368A2BB2C3}" type="sibTrans" cxnId="{4C0BA96B-0CD7-4B22-BAB3-E0820D03D06E}">
      <dgm:prSet/>
      <dgm:spPr/>
      <dgm:t>
        <a:bodyPr/>
        <a:lstStyle/>
        <a:p>
          <a:endParaRPr lang="en-US"/>
        </a:p>
      </dgm:t>
    </dgm:pt>
    <dgm:pt modelId="{4D67AA59-4C43-4E2C-9068-0F9491110C4F}">
      <dgm:prSet/>
      <dgm:spPr/>
      <dgm:t>
        <a:bodyPr/>
        <a:lstStyle/>
        <a:p>
          <a:r>
            <a:rPr lang="en-US"/>
            <a:t>7.Results and Screenshots</a:t>
          </a:r>
        </a:p>
      </dgm:t>
    </dgm:pt>
    <dgm:pt modelId="{DF0A0801-5C44-4101-BCA3-A725FDFD555F}" type="parTrans" cxnId="{EE02A897-9C78-4C62-A99E-6B4C0E34BF2D}">
      <dgm:prSet/>
      <dgm:spPr/>
      <dgm:t>
        <a:bodyPr/>
        <a:lstStyle/>
        <a:p>
          <a:endParaRPr lang="en-US"/>
        </a:p>
      </dgm:t>
    </dgm:pt>
    <dgm:pt modelId="{8DE22368-3666-41BC-BD1C-908CF1B96997}" type="sibTrans" cxnId="{EE02A897-9C78-4C62-A99E-6B4C0E34BF2D}">
      <dgm:prSet/>
      <dgm:spPr/>
      <dgm:t>
        <a:bodyPr/>
        <a:lstStyle/>
        <a:p>
          <a:endParaRPr lang="en-US"/>
        </a:p>
      </dgm:t>
    </dgm:pt>
    <dgm:pt modelId="{02809669-21BB-41ED-971E-15507D458F19}">
      <dgm:prSet/>
      <dgm:spPr/>
      <dgm:t>
        <a:bodyPr/>
        <a:lstStyle/>
        <a:p>
          <a:r>
            <a:rPr lang="en-US"/>
            <a:t>8.Conclusion</a:t>
          </a:r>
        </a:p>
      </dgm:t>
    </dgm:pt>
    <dgm:pt modelId="{6B5680DA-103C-4767-B847-C95A8F7DA304}" type="parTrans" cxnId="{214560B3-EAF3-4310-8BB2-B24AC52AABED}">
      <dgm:prSet/>
      <dgm:spPr/>
      <dgm:t>
        <a:bodyPr/>
        <a:lstStyle/>
        <a:p>
          <a:endParaRPr lang="en-US"/>
        </a:p>
      </dgm:t>
    </dgm:pt>
    <dgm:pt modelId="{A157EBA3-F912-4C4E-97D3-E7DA4A5EE1BE}" type="sibTrans" cxnId="{214560B3-EAF3-4310-8BB2-B24AC52AABED}">
      <dgm:prSet/>
      <dgm:spPr/>
      <dgm:t>
        <a:bodyPr/>
        <a:lstStyle/>
        <a:p>
          <a:endParaRPr lang="en-US"/>
        </a:p>
      </dgm:t>
    </dgm:pt>
    <dgm:pt modelId="{AF9FE153-7DCE-4615-B7C2-2DB65A51B78E}">
      <dgm:prSet/>
      <dgm:spPr/>
      <dgm:t>
        <a:bodyPr/>
        <a:lstStyle/>
        <a:p>
          <a:r>
            <a:rPr lang="en-US"/>
            <a:t>9.Github Link</a:t>
          </a:r>
        </a:p>
      </dgm:t>
    </dgm:pt>
    <dgm:pt modelId="{EEAEAA25-9A74-4663-B7F8-53F254C185CC}" type="parTrans" cxnId="{7DF14A3D-CEBD-4578-91FE-D7705B3B01A2}">
      <dgm:prSet/>
      <dgm:spPr/>
      <dgm:t>
        <a:bodyPr/>
        <a:lstStyle/>
        <a:p>
          <a:endParaRPr lang="en-US"/>
        </a:p>
      </dgm:t>
    </dgm:pt>
    <dgm:pt modelId="{58753D24-614C-4A1D-8421-C6A8CC26C15E}" type="sibTrans" cxnId="{7DF14A3D-CEBD-4578-91FE-D7705B3B01A2}">
      <dgm:prSet/>
      <dgm:spPr/>
      <dgm:t>
        <a:bodyPr/>
        <a:lstStyle/>
        <a:p>
          <a:endParaRPr lang="en-US"/>
        </a:p>
      </dgm:t>
    </dgm:pt>
    <dgm:pt modelId="{D9FAF58A-1331-4278-98BD-3E5C69D71241}" type="pres">
      <dgm:prSet presAssocID="{3FFF1816-0B36-4050-B1B8-AA358628D621}" presName="Name0" presStyleCnt="0">
        <dgm:presLayoutVars>
          <dgm:dir/>
          <dgm:resizeHandles val="exact"/>
        </dgm:presLayoutVars>
      </dgm:prSet>
      <dgm:spPr/>
    </dgm:pt>
    <dgm:pt modelId="{FFB36C46-32EF-40A7-86A6-0FACFA5DC6DF}" type="pres">
      <dgm:prSet presAssocID="{3FFF1816-0B36-4050-B1B8-AA358628D621}" presName="cycle" presStyleCnt="0"/>
      <dgm:spPr/>
    </dgm:pt>
    <dgm:pt modelId="{90E5A7A3-3E5B-40DA-A61B-9AC8E589065B}" type="pres">
      <dgm:prSet presAssocID="{EA774A67-99D7-4053-B469-B86F8F7D112A}" presName="nodeFirstNode" presStyleLbl="node1" presStyleIdx="0" presStyleCnt="9">
        <dgm:presLayoutVars>
          <dgm:bulletEnabled val="1"/>
        </dgm:presLayoutVars>
      </dgm:prSet>
      <dgm:spPr/>
    </dgm:pt>
    <dgm:pt modelId="{339490CF-70A2-47E4-8583-39AFF3875487}" type="pres">
      <dgm:prSet presAssocID="{FA55D364-5BA7-4BB9-ACD7-E96CFEE04695}" presName="sibTransFirstNode" presStyleLbl="bgShp" presStyleIdx="0" presStyleCnt="1"/>
      <dgm:spPr/>
    </dgm:pt>
    <dgm:pt modelId="{405D0E9A-A527-48A6-ADD8-F49AB9C6E17D}" type="pres">
      <dgm:prSet presAssocID="{22DF99A3-04E3-49A5-A3CF-ADA401F44FEA}" presName="nodeFollowingNodes" presStyleLbl="node1" presStyleIdx="1" presStyleCnt="9">
        <dgm:presLayoutVars>
          <dgm:bulletEnabled val="1"/>
        </dgm:presLayoutVars>
      </dgm:prSet>
      <dgm:spPr/>
    </dgm:pt>
    <dgm:pt modelId="{B9F3BA5E-0293-4E87-B840-3D4B7C2BBDF7}" type="pres">
      <dgm:prSet presAssocID="{C05EE07D-8D37-4BA2-B0FE-B0136F35DA7A}" presName="nodeFollowingNodes" presStyleLbl="node1" presStyleIdx="2" presStyleCnt="9">
        <dgm:presLayoutVars>
          <dgm:bulletEnabled val="1"/>
        </dgm:presLayoutVars>
      </dgm:prSet>
      <dgm:spPr/>
    </dgm:pt>
    <dgm:pt modelId="{20028751-023F-47D7-B668-5F1E9BECA3C1}" type="pres">
      <dgm:prSet presAssocID="{4B36B140-2651-42C4-ACD2-A50004E0460F}" presName="nodeFollowingNodes" presStyleLbl="node1" presStyleIdx="3" presStyleCnt="9">
        <dgm:presLayoutVars>
          <dgm:bulletEnabled val="1"/>
        </dgm:presLayoutVars>
      </dgm:prSet>
      <dgm:spPr/>
    </dgm:pt>
    <dgm:pt modelId="{2D44C87B-51CF-4668-9B89-306A7B65A39F}" type="pres">
      <dgm:prSet presAssocID="{508ABBA9-C77A-467D-B901-97B4DCEA7B32}" presName="nodeFollowingNodes" presStyleLbl="node1" presStyleIdx="4" presStyleCnt="9">
        <dgm:presLayoutVars>
          <dgm:bulletEnabled val="1"/>
        </dgm:presLayoutVars>
      </dgm:prSet>
      <dgm:spPr/>
    </dgm:pt>
    <dgm:pt modelId="{07569B47-510A-412C-803D-1DF225673424}" type="pres">
      <dgm:prSet presAssocID="{3B5B5610-A7B7-4152-879B-5D06AA0636E3}" presName="nodeFollowingNodes" presStyleLbl="node1" presStyleIdx="5" presStyleCnt="9">
        <dgm:presLayoutVars>
          <dgm:bulletEnabled val="1"/>
        </dgm:presLayoutVars>
      </dgm:prSet>
      <dgm:spPr/>
    </dgm:pt>
    <dgm:pt modelId="{D154AB14-693F-4C9B-A1B8-F28F329AF7E8}" type="pres">
      <dgm:prSet presAssocID="{4D67AA59-4C43-4E2C-9068-0F9491110C4F}" presName="nodeFollowingNodes" presStyleLbl="node1" presStyleIdx="6" presStyleCnt="9">
        <dgm:presLayoutVars>
          <dgm:bulletEnabled val="1"/>
        </dgm:presLayoutVars>
      </dgm:prSet>
      <dgm:spPr/>
    </dgm:pt>
    <dgm:pt modelId="{A596A1F4-7331-4AA9-B5B8-499DC2C3A23A}" type="pres">
      <dgm:prSet presAssocID="{02809669-21BB-41ED-971E-15507D458F19}" presName="nodeFollowingNodes" presStyleLbl="node1" presStyleIdx="7" presStyleCnt="9">
        <dgm:presLayoutVars>
          <dgm:bulletEnabled val="1"/>
        </dgm:presLayoutVars>
      </dgm:prSet>
      <dgm:spPr/>
    </dgm:pt>
    <dgm:pt modelId="{2A87D706-73A2-4E44-AB15-B07766DA59E0}" type="pres">
      <dgm:prSet presAssocID="{AF9FE153-7DCE-4615-B7C2-2DB65A51B78E}" presName="nodeFollowingNodes" presStyleLbl="node1" presStyleIdx="8" presStyleCnt="9">
        <dgm:presLayoutVars>
          <dgm:bulletEnabled val="1"/>
        </dgm:presLayoutVars>
      </dgm:prSet>
      <dgm:spPr/>
    </dgm:pt>
  </dgm:ptLst>
  <dgm:cxnLst>
    <dgm:cxn modelId="{1615CB06-659A-43EB-812D-FDD2F2CD762E}" srcId="{3FFF1816-0B36-4050-B1B8-AA358628D621}" destId="{C05EE07D-8D37-4BA2-B0FE-B0136F35DA7A}" srcOrd="2" destOrd="0" parTransId="{3E1E2CEC-86F9-4244-9EE0-452913F8AB8B}" sibTransId="{49EF8733-C14A-4739-A43B-9AF4ED8B2C32}"/>
    <dgm:cxn modelId="{54CBD017-25D7-4C75-AE18-91A646122EA3}" srcId="{3FFF1816-0B36-4050-B1B8-AA358628D621}" destId="{22DF99A3-04E3-49A5-A3CF-ADA401F44FEA}" srcOrd="1" destOrd="0" parTransId="{E3D2A7B9-9BE5-42DA-9C94-08E5B5E150E8}" sibTransId="{EDE57A35-1D67-487E-B098-61893F366BA2}"/>
    <dgm:cxn modelId="{4320F129-15FD-41F2-B77D-257DC3DE8507}" type="presOf" srcId="{C05EE07D-8D37-4BA2-B0FE-B0136F35DA7A}" destId="{B9F3BA5E-0293-4E87-B840-3D4B7C2BBDF7}" srcOrd="0" destOrd="0" presId="urn:microsoft.com/office/officeart/2005/8/layout/cycle3"/>
    <dgm:cxn modelId="{7DF14A3D-CEBD-4578-91FE-D7705B3B01A2}" srcId="{3FFF1816-0B36-4050-B1B8-AA358628D621}" destId="{AF9FE153-7DCE-4615-B7C2-2DB65A51B78E}" srcOrd="8" destOrd="0" parTransId="{EEAEAA25-9A74-4663-B7F8-53F254C185CC}" sibTransId="{58753D24-614C-4A1D-8421-C6A8CC26C15E}"/>
    <dgm:cxn modelId="{83FABE3E-5016-4ECB-B81B-FF352429B1BD}" type="presOf" srcId="{508ABBA9-C77A-467D-B901-97B4DCEA7B32}" destId="{2D44C87B-51CF-4668-9B89-306A7B65A39F}" srcOrd="0" destOrd="0" presId="urn:microsoft.com/office/officeart/2005/8/layout/cycle3"/>
    <dgm:cxn modelId="{8890A046-F4AA-411D-95EB-BFD5E1DDBF84}" srcId="{3FFF1816-0B36-4050-B1B8-AA358628D621}" destId="{4B36B140-2651-42C4-ACD2-A50004E0460F}" srcOrd="3" destOrd="0" parTransId="{DD8513DA-6F6C-4443-BDD6-7FDE039638C5}" sibTransId="{23B26DDC-8D38-44AD-AABB-896FBBDB5ECC}"/>
    <dgm:cxn modelId="{4C0BA96B-0CD7-4B22-BAB3-E0820D03D06E}" srcId="{3FFF1816-0B36-4050-B1B8-AA358628D621}" destId="{3B5B5610-A7B7-4152-879B-5D06AA0636E3}" srcOrd="5" destOrd="0" parTransId="{C54FE397-BFA3-4036-8FEB-AA07C9CF799D}" sibTransId="{616A17A3-92F5-4F23-A687-AD368A2BB2C3}"/>
    <dgm:cxn modelId="{82931054-3976-4FA6-9990-A8CC7201ACFF}" type="presOf" srcId="{22DF99A3-04E3-49A5-A3CF-ADA401F44FEA}" destId="{405D0E9A-A527-48A6-ADD8-F49AB9C6E17D}" srcOrd="0" destOrd="0" presId="urn:microsoft.com/office/officeart/2005/8/layout/cycle3"/>
    <dgm:cxn modelId="{16151959-FCAB-4367-B977-628EFBE1B7D0}" srcId="{3FFF1816-0B36-4050-B1B8-AA358628D621}" destId="{508ABBA9-C77A-467D-B901-97B4DCEA7B32}" srcOrd="4" destOrd="0" parTransId="{6BF34BA4-ED9A-4DB7-B587-8D5EE660AF4A}" sibTransId="{1DF41107-F75F-4892-B4B0-A1449B2F803A}"/>
    <dgm:cxn modelId="{BD3D1F84-0842-4E38-8828-37F1A0F1023B}" type="presOf" srcId="{02809669-21BB-41ED-971E-15507D458F19}" destId="{A596A1F4-7331-4AA9-B5B8-499DC2C3A23A}" srcOrd="0" destOrd="0" presId="urn:microsoft.com/office/officeart/2005/8/layout/cycle3"/>
    <dgm:cxn modelId="{43BAB485-7E86-44DC-B951-38DBB37CD35E}" type="presOf" srcId="{EA774A67-99D7-4053-B469-B86F8F7D112A}" destId="{90E5A7A3-3E5B-40DA-A61B-9AC8E589065B}" srcOrd="0" destOrd="0" presId="urn:microsoft.com/office/officeart/2005/8/layout/cycle3"/>
    <dgm:cxn modelId="{4DAC8394-B543-4A11-B774-D59521A91B4F}" type="presOf" srcId="{3B5B5610-A7B7-4152-879B-5D06AA0636E3}" destId="{07569B47-510A-412C-803D-1DF225673424}" srcOrd="0" destOrd="0" presId="urn:microsoft.com/office/officeart/2005/8/layout/cycle3"/>
    <dgm:cxn modelId="{EE02A897-9C78-4C62-A99E-6B4C0E34BF2D}" srcId="{3FFF1816-0B36-4050-B1B8-AA358628D621}" destId="{4D67AA59-4C43-4E2C-9068-0F9491110C4F}" srcOrd="6" destOrd="0" parTransId="{DF0A0801-5C44-4101-BCA3-A725FDFD555F}" sibTransId="{8DE22368-3666-41BC-BD1C-908CF1B96997}"/>
    <dgm:cxn modelId="{23FDB79D-31BA-4A8B-991E-1CED9A43D38E}" srcId="{3FFF1816-0B36-4050-B1B8-AA358628D621}" destId="{EA774A67-99D7-4053-B469-B86F8F7D112A}" srcOrd="0" destOrd="0" parTransId="{2AEA8E47-7566-4D99-BDF4-A0E15A8C306E}" sibTransId="{FA55D364-5BA7-4BB9-ACD7-E96CFEE04695}"/>
    <dgm:cxn modelId="{7B04B3AC-D357-4775-8FCE-2B80460FCD07}" type="presOf" srcId="{4B36B140-2651-42C4-ACD2-A50004E0460F}" destId="{20028751-023F-47D7-B668-5F1E9BECA3C1}" srcOrd="0" destOrd="0" presId="urn:microsoft.com/office/officeart/2005/8/layout/cycle3"/>
    <dgm:cxn modelId="{214560B3-EAF3-4310-8BB2-B24AC52AABED}" srcId="{3FFF1816-0B36-4050-B1B8-AA358628D621}" destId="{02809669-21BB-41ED-971E-15507D458F19}" srcOrd="7" destOrd="0" parTransId="{6B5680DA-103C-4767-B847-C95A8F7DA304}" sibTransId="{A157EBA3-F912-4C4E-97D3-E7DA4A5EE1BE}"/>
    <dgm:cxn modelId="{5AB9A4BB-23E5-4D7B-BB7A-E75C964F1AC9}" type="presOf" srcId="{AF9FE153-7DCE-4615-B7C2-2DB65A51B78E}" destId="{2A87D706-73A2-4E44-AB15-B07766DA59E0}" srcOrd="0" destOrd="0" presId="urn:microsoft.com/office/officeart/2005/8/layout/cycle3"/>
    <dgm:cxn modelId="{C20FF6BB-EF3A-4877-B190-373A44B85B10}" type="presOf" srcId="{4D67AA59-4C43-4E2C-9068-0F9491110C4F}" destId="{D154AB14-693F-4C9B-A1B8-F28F329AF7E8}" srcOrd="0" destOrd="0" presId="urn:microsoft.com/office/officeart/2005/8/layout/cycle3"/>
    <dgm:cxn modelId="{3C0626CF-B587-484C-879F-35028402A709}" type="presOf" srcId="{FA55D364-5BA7-4BB9-ACD7-E96CFEE04695}" destId="{339490CF-70A2-47E4-8583-39AFF3875487}" srcOrd="0" destOrd="0" presId="urn:microsoft.com/office/officeart/2005/8/layout/cycle3"/>
    <dgm:cxn modelId="{FA42F4FF-C8AD-477B-8721-E0C6D49C7870}" type="presOf" srcId="{3FFF1816-0B36-4050-B1B8-AA358628D621}" destId="{D9FAF58A-1331-4278-98BD-3E5C69D71241}" srcOrd="0" destOrd="0" presId="urn:microsoft.com/office/officeart/2005/8/layout/cycle3"/>
    <dgm:cxn modelId="{5085A0E7-D54A-4C29-B2BA-0353AA96BE7D}" type="presParOf" srcId="{D9FAF58A-1331-4278-98BD-3E5C69D71241}" destId="{FFB36C46-32EF-40A7-86A6-0FACFA5DC6DF}" srcOrd="0" destOrd="0" presId="urn:microsoft.com/office/officeart/2005/8/layout/cycle3"/>
    <dgm:cxn modelId="{D88C45FC-A3EE-45AD-8D2B-EDBBDD384D4C}" type="presParOf" srcId="{FFB36C46-32EF-40A7-86A6-0FACFA5DC6DF}" destId="{90E5A7A3-3E5B-40DA-A61B-9AC8E589065B}" srcOrd="0" destOrd="0" presId="urn:microsoft.com/office/officeart/2005/8/layout/cycle3"/>
    <dgm:cxn modelId="{9FE17BD8-C724-4EE9-B873-B69CF9DF596B}" type="presParOf" srcId="{FFB36C46-32EF-40A7-86A6-0FACFA5DC6DF}" destId="{339490CF-70A2-47E4-8583-39AFF3875487}" srcOrd="1" destOrd="0" presId="urn:microsoft.com/office/officeart/2005/8/layout/cycle3"/>
    <dgm:cxn modelId="{2CCFEF70-AE76-44AB-8154-938E93AFEBEE}" type="presParOf" srcId="{FFB36C46-32EF-40A7-86A6-0FACFA5DC6DF}" destId="{405D0E9A-A527-48A6-ADD8-F49AB9C6E17D}" srcOrd="2" destOrd="0" presId="urn:microsoft.com/office/officeart/2005/8/layout/cycle3"/>
    <dgm:cxn modelId="{EC9A8999-DB97-401A-A1D5-DAB6ED99CC58}" type="presParOf" srcId="{FFB36C46-32EF-40A7-86A6-0FACFA5DC6DF}" destId="{B9F3BA5E-0293-4E87-B840-3D4B7C2BBDF7}" srcOrd="3" destOrd="0" presId="urn:microsoft.com/office/officeart/2005/8/layout/cycle3"/>
    <dgm:cxn modelId="{B3D5C5E7-E0DF-42C2-AAA9-147E73DB494B}" type="presParOf" srcId="{FFB36C46-32EF-40A7-86A6-0FACFA5DC6DF}" destId="{20028751-023F-47D7-B668-5F1E9BECA3C1}" srcOrd="4" destOrd="0" presId="urn:microsoft.com/office/officeart/2005/8/layout/cycle3"/>
    <dgm:cxn modelId="{C1D383F0-7E86-40D9-9216-DA74AECC863E}" type="presParOf" srcId="{FFB36C46-32EF-40A7-86A6-0FACFA5DC6DF}" destId="{2D44C87B-51CF-4668-9B89-306A7B65A39F}" srcOrd="5" destOrd="0" presId="urn:microsoft.com/office/officeart/2005/8/layout/cycle3"/>
    <dgm:cxn modelId="{6401A2C2-A228-4BF5-A967-351A5E673AB0}" type="presParOf" srcId="{FFB36C46-32EF-40A7-86A6-0FACFA5DC6DF}" destId="{07569B47-510A-412C-803D-1DF225673424}" srcOrd="6" destOrd="0" presId="urn:microsoft.com/office/officeart/2005/8/layout/cycle3"/>
    <dgm:cxn modelId="{7B951C08-29D8-4D33-AA12-06F09B28225C}" type="presParOf" srcId="{FFB36C46-32EF-40A7-86A6-0FACFA5DC6DF}" destId="{D154AB14-693F-4C9B-A1B8-F28F329AF7E8}" srcOrd="7" destOrd="0" presId="urn:microsoft.com/office/officeart/2005/8/layout/cycle3"/>
    <dgm:cxn modelId="{5384C0D4-7AF4-47E9-8D66-3AA71AE590B9}" type="presParOf" srcId="{FFB36C46-32EF-40A7-86A6-0FACFA5DC6DF}" destId="{A596A1F4-7331-4AA9-B5B8-499DC2C3A23A}" srcOrd="8" destOrd="0" presId="urn:microsoft.com/office/officeart/2005/8/layout/cycle3"/>
    <dgm:cxn modelId="{9A573303-0C1C-4A26-9A88-1D8727985AC1}" type="presParOf" srcId="{FFB36C46-32EF-40A7-86A6-0FACFA5DC6DF}" destId="{2A87D706-73A2-4E44-AB15-B07766DA59E0}" srcOrd="9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8EC8638-11ED-4090-8614-23CFE690648B}" type="doc">
      <dgm:prSet loTypeId="urn:microsoft.com/office/officeart/2005/8/layout/process4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FCC2EBED-FDD8-40CE-A528-2BEAF928E251}">
      <dgm:prSet/>
      <dgm:spPr/>
      <dgm:t>
        <a:bodyPr/>
        <a:lstStyle/>
        <a:p>
          <a:r>
            <a:rPr lang="en-US"/>
            <a:t>1.Students/Job Seekers → to showcase their skills and projects. </a:t>
          </a:r>
        </a:p>
      </dgm:t>
    </dgm:pt>
    <dgm:pt modelId="{4281BCBC-3FCE-4642-86F9-9FD38ED68DE0}" type="parTrans" cxnId="{5DB1C7C0-EF1C-4F8C-B254-27A28508FAC7}">
      <dgm:prSet/>
      <dgm:spPr/>
      <dgm:t>
        <a:bodyPr/>
        <a:lstStyle/>
        <a:p>
          <a:endParaRPr lang="en-US"/>
        </a:p>
      </dgm:t>
    </dgm:pt>
    <dgm:pt modelId="{D6C8520C-A9F7-4416-B170-2A3E8BA6356D}" type="sibTrans" cxnId="{5DB1C7C0-EF1C-4F8C-B254-27A28508FAC7}">
      <dgm:prSet/>
      <dgm:spPr/>
      <dgm:t>
        <a:bodyPr/>
        <a:lstStyle/>
        <a:p>
          <a:endParaRPr lang="en-US"/>
        </a:p>
      </dgm:t>
    </dgm:pt>
    <dgm:pt modelId="{F570161D-3352-434F-957A-9A7E48F7365F}">
      <dgm:prSet/>
      <dgm:spPr/>
      <dgm:t>
        <a:bodyPr/>
        <a:lstStyle/>
        <a:p>
          <a:r>
            <a:rPr lang="en-US"/>
            <a:t>2.Recruiters/Employers → to review candidate’s technical and creative abilities. </a:t>
          </a:r>
        </a:p>
      </dgm:t>
    </dgm:pt>
    <dgm:pt modelId="{A3F0021E-D1A6-4ABB-9A54-C8FEA2AC9888}" type="parTrans" cxnId="{CE32E2E1-EE61-4C58-98E6-64E65F2880B7}">
      <dgm:prSet/>
      <dgm:spPr/>
      <dgm:t>
        <a:bodyPr/>
        <a:lstStyle/>
        <a:p>
          <a:endParaRPr lang="en-US"/>
        </a:p>
      </dgm:t>
    </dgm:pt>
    <dgm:pt modelId="{9AEB8855-986E-407D-9B11-4EDABB8EF60B}" type="sibTrans" cxnId="{CE32E2E1-EE61-4C58-98E6-64E65F2880B7}">
      <dgm:prSet/>
      <dgm:spPr/>
      <dgm:t>
        <a:bodyPr/>
        <a:lstStyle/>
        <a:p>
          <a:endParaRPr lang="en-US"/>
        </a:p>
      </dgm:t>
    </dgm:pt>
    <dgm:pt modelId="{6FD03CA4-DD36-403D-A4D4-3DE4BE2286BD}">
      <dgm:prSet/>
      <dgm:spPr/>
      <dgm:t>
        <a:bodyPr/>
        <a:lstStyle/>
        <a:p>
          <a:r>
            <a:rPr lang="en-US"/>
            <a:t>3.Peers &amp; Educators → for collaboration and assessment.</a:t>
          </a:r>
        </a:p>
      </dgm:t>
    </dgm:pt>
    <dgm:pt modelId="{1A073E62-122C-49A2-95B2-5EFB0A6BAD40}" type="parTrans" cxnId="{10EF61D6-641B-4819-9F20-4C431AE154B3}">
      <dgm:prSet/>
      <dgm:spPr/>
      <dgm:t>
        <a:bodyPr/>
        <a:lstStyle/>
        <a:p>
          <a:endParaRPr lang="en-US"/>
        </a:p>
      </dgm:t>
    </dgm:pt>
    <dgm:pt modelId="{8286DFE2-C0F1-4A53-8B9C-C482C3D5FD3D}" type="sibTrans" cxnId="{10EF61D6-641B-4819-9F20-4C431AE154B3}">
      <dgm:prSet/>
      <dgm:spPr/>
      <dgm:t>
        <a:bodyPr/>
        <a:lstStyle/>
        <a:p>
          <a:endParaRPr lang="en-US"/>
        </a:p>
      </dgm:t>
    </dgm:pt>
    <dgm:pt modelId="{C3E9E0B0-AC5D-4529-AE54-DFD3A567D29A}" type="pres">
      <dgm:prSet presAssocID="{D8EC8638-11ED-4090-8614-23CFE690648B}" presName="Name0" presStyleCnt="0">
        <dgm:presLayoutVars>
          <dgm:dir/>
          <dgm:animLvl val="lvl"/>
          <dgm:resizeHandles val="exact"/>
        </dgm:presLayoutVars>
      </dgm:prSet>
      <dgm:spPr/>
    </dgm:pt>
    <dgm:pt modelId="{1F889DE5-A4C0-491D-854A-388730F3482C}" type="pres">
      <dgm:prSet presAssocID="{6FD03CA4-DD36-403D-A4D4-3DE4BE2286BD}" presName="boxAndChildren" presStyleCnt="0"/>
      <dgm:spPr/>
    </dgm:pt>
    <dgm:pt modelId="{B3EB8027-75CD-4E63-85E0-63FB923A233F}" type="pres">
      <dgm:prSet presAssocID="{6FD03CA4-DD36-403D-A4D4-3DE4BE2286BD}" presName="parentTextBox" presStyleLbl="node1" presStyleIdx="0" presStyleCnt="3"/>
      <dgm:spPr/>
    </dgm:pt>
    <dgm:pt modelId="{B0955070-E898-4D60-AB1F-E9BFCE9B453C}" type="pres">
      <dgm:prSet presAssocID="{9AEB8855-986E-407D-9B11-4EDABB8EF60B}" presName="sp" presStyleCnt="0"/>
      <dgm:spPr/>
    </dgm:pt>
    <dgm:pt modelId="{A6EA6119-5621-4166-BD6D-2D0A4776A62A}" type="pres">
      <dgm:prSet presAssocID="{F570161D-3352-434F-957A-9A7E48F7365F}" presName="arrowAndChildren" presStyleCnt="0"/>
      <dgm:spPr/>
    </dgm:pt>
    <dgm:pt modelId="{5EF5FC96-E061-40FD-9161-517B1A756FE6}" type="pres">
      <dgm:prSet presAssocID="{F570161D-3352-434F-957A-9A7E48F7365F}" presName="parentTextArrow" presStyleLbl="node1" presStyleIdx="1" presStyleCnt="3"/>
      <dgm:spPr/>
    </dgm:pt>
    <dgm:pt modelId="{CC6FB94F-616F-4C7F-9063-B4254C746130}" type="pres">
      <dgm:prSet presAssocID="{D6C8520C-A9F7-4416-B170-2A3E8BA6356D}" presName="sp" presStyleCnt="0"/>
      <dgm:spPr/>
    </dgm:pt>
    <dgm:pt modelId="{19D5FC80-82E1-4990-8F69-45736CCDD068}" type="pres">
      <dgm:prSet presAssocID="{FCC2EBED-FDD8-40CE-A528-2BEAF928E251}" presName="arrowAndChildren" presStyleCnt="0"/>
      <dgm:spPr/>
    </dgm:pt>
    <dgm:pt modelId="{52AC4DA3-D59D-46F9-869E-C71FF425D19C}" type="pres">
      <dgm:prSet presAssocID="{FCC2EBED-FDD8-40CE-A528-2BEAF928E251}" presName="parentTextArrow" presStyleLbl="node1" presStyleIdx="2" presStyleCnt="3"/>
      <dgm:spPr/>
    </dgm:pt>
  </dgm:ptLst>
  <dgm:cxnLst>
    <dgm:cxn modelId="{A24B8934-4791-4212-B5E6-603FA6E2B6F7}" type="presOf" srcId="{6FD03CA4-DD36-403D-A4D4-3DE4BE2286BD}" destId="{B3EB8027-75CD-4E63-85E0-63FB923A233F}" srcOrd="0" destOrd="0" presId="urn:microsoft.com/office/officeart/2005/8/layout/process4"/>
    <dgm:cxn modelId="{B57ECA36-A7FF-40C6-BD9D-49FD554ABFAC}" type="presOf" srcId="{FCC2EBED-FDD8-40CE-A528-2BEAF928E251}" destId="{52AC4DA3-D59D-46F9-869E-C71FF425D19C}" srcOrd="0" destOrd="0" presId="urn:microsoft.com/office/officeart/2005/8/layout/process4"/>
    <dgm:cxn modelId="{200CE842-24C6-4A71-AECB-528E212E65C0}" type="presOf" srcId="{D8EC8638-11ED-4090-8614-23CFE690648B}" destId="{C3E9E0B0-AC5D-4529-AE54-DFD3A567D29A}" srcOrd="0" destOrd="0" presId="urn:microsoft.com/office/officeart/2005/8/layout/process4"/>
    <dgm:cxn modelId="{F2A90499-2E46-4784-B1AE-5A7E2B40E8FC}" type="presOf" srcId="{F570161D-3352-434F-957A-9A7E48F7365F}" destId="{5EF5FC96-E061-40FD-9161-517B1A756FE6}" srcOrd="0" destOrd="0" presId="urn:microsoft.com/office/officeart/2005/8/layout/process4"/>
    <dgm:cxn modelId="{5DB1C7C0-EF1C-4F8C-B254-27A28508FAC7}" srcId="{D8EC8638-11ED-4090-8614-23CFE690648B}" destId="{FCC2EBED-FDD8-40CE-A528-2BEAF928E251}" srcOrd="0" destOrd="0" parTransId="{4281BCBC-3FCE-4642-86F9-9FD38ED68DE0}" sibTransId="{D6C8520C-A9F7-4416-B170-2A3E8BA6356D}"/>
    <dgm:cxn modelId="{10EF61D6-641B-4819-9F20-4C431AE154B3}" srcId="{D8EC8638-11ED-4090-8614-23CFE690648B}" destId="{6FD03CA4-DD36-403D-A4D4-3DE4BE2286BD}" srcOrd="2" destOrd="0" parTransId="{1A073E62-122C-49A2-95B2-5EFB0A6BAD40}" sibTransId="{8286DFE2-C0F1-4A53-8B9C-C482C3D5FD3D}"/>
    <dgm:cxn modelId="{CE32E2E1-EE61-4C58-98E6-64E65F2880B7}" srcId="{D8EC8638-11ED-4090-8614-23CFE690648B}" destId="{F570161D-3352-434F-957A-9A7E48F7365F}" srcOrd="1" destOrd="0" parTransId="{A3F0021E-D1A6-4ABB-9A54-C8FEA2AC9888}" sibTransId="{9AEB8855-986E-407D-9B11-4EDABB8EF60B}"/>
    <dgm:cxn modelId="{B0CB2254-7EF8-4B5B-96A7-47EF2E8433C1}" type="presParOf" srcId="{C3E9E0B0-AC5D-4529-AE54-DFD3A567D29A}" destId="{1F889DE5-A4C0-491D-854A-388730F3482C}" srcOrd="0" destOrd="0" presId="urn:microsoft.com/office/officeart/2005/8/layout/process4"/>
    <dgm:cxn modelId="{932C609D-C83E-4BB0-8D38-48B4667A727D}" type="presParOf" srcId="{1F889DE5-A4C0-491D-854A-388730F3482C}" destId="{B3EB8027-75CD-4E63-85E0-63FB923A233F}" srcOrd="0" destOrd="0" presId="urn:microsoft.com/office/officeart/2005/8/layout/process4"/>
    <dgm:cxn modelId="{EEFCADA2-4AD0-46DB-AAD7-9B529D4DFB9F}" type="presParOf" srcId="{C3E9E0B0-AC5D-4529-AE54-DFD3A567D29A}" destId="{B0955070-E898-4D60-AB1F-E9BFCE9B453C}" srcOrd="1" destOrd="0" presId="urn:microsoft.com/office/officeart/2005/8/layout/process4"/>
    <dgm:cxn modelId="{1CA9BABF-17E8-42CF-8809-7A1C84C9B27E}" type="presParOf" srcId="{C3E9E0B0-AC5D-4529-AE54-DFD3A567D29A}" destId="{A6EA6119-5621-4166-BD6D-2D0A4776A62A}" srcOrd="2" destOrd="0" presId="urn:microsoft.com/office/officeart/2005/8/layout/process4"/>
    <dgm:cxn modelId="{93F7F813-338D-4F7A-8FE0-689016C0430A}" type="presParOf" srcId="{A6EA6119-5621-4166-BD6D-2D0A4776A62A}" destId="{5EF5FC96-E061-40FD-9161-517B1A756FE6}" srcOrd="0" destOrd="0" presId="urn:microsoft.com/office/officeart/2005/8/layout/process4"/>
    <dgm:cxn modelId="{75E1097A-ACAC-4284-BC37-0637319D5E06}" type="presParOf" srcId="{C3E9E0B0-AC5D-4529-AE54-DFD3A567D29A}" destId="{CC6FB94F-616F-4C7F-9063-B4254C746130}" srcOrd="3" destOrd="0" presId="urn:microsoft.com/office/officeart/2005/8/layout/process4"/>
    <dgm:cxn modelId="{1CE20DDF-53D6-40E8-BB67-B271D9734D59}" type="presParOf" srcId="{C3E9E0B0-AC5D-4529-AE54-DFD3A567D29A}" destId="{19D5FC80-82E1-4990-8F69-45736CCDD068}" srcOrd="4" destOrd="0" presId="urn:microsoft.com/office/officeart/2005/8/layout/process4"/>
    <dgm:cxn modelId="{B31205A3-AFFC-42C4-A3AE-6FA62A3EB694}" type="presParOf" srcId="{19D5FC80-82E1-4990-8F69-45736CCDD068}" destId="{52AC4DA3-D59D-46F9-869E-C71FF425D19C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0FE4D9D-69B4-44A2-BF18-8AD7194F5184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C9C4A99-0178-45D8-9099-6910817276EB}">
      <dgm:prSet/>
      <dgm:spPr/>
      <dgm:t>
        <a:bodyPr/>
        <a:lstStyle/>
        <a:p>
          <a:r>
            <a:rPr lang="en-US"/>
            <a:t>1.HTML5 → for semantic structure. </a:t>
          </a:r>
        </a:p>
      </dgm:t>
    </dgm:pt>
    <dgm:pt modelId="{F22A807A-023B-40F2-8742-8CF3EFED2938}" type="parTrans" cxnId="{E773DB35-751E-4773-87F9-8480656D0FC1}">
      <dgm:prSet/>
      <dgm:spPr/>
      <dgm:t>
        <a:bodyPr/>
        <a:lstStyle/>
        <a:p>
          <a:endParaRPr lang="en-US"/>
        </a:p>
      </dgm:t>
    </dgm:pt>
    <dgm:pt modelId="{6641BF6B-7191-4D48-B6DE-94CCBA0F608B}" type="sibTrans" cxnId="{E773DB35-751E-4773-87F9-8480656D0FC1}">
      <dgm:prSet/>
      <dgm:spPr/>
      <dgm:t>
        <a:bodyPr/>
        <a:lstStyle/>
        <a:p>
          <a:endParaRPr lang="en-US"/>
        </a:p>
      </dgm:t>
    </dgm:pt>
    <dgm:pt modelId="{10EEDC6F-4DA5-45F7-985C-582D678E2182}">
      <dgm:prSet/>
      <dgm:spPr/>
      <dgm:t>
        <a:bodyPr/>
        <a:lstStyle/>
        <a:p>
          <a:r>
            <a:rPr lang="en-US"/>
            <a:t>2.CSS3 → for styling, layout, and responsiveness. </a:t>
          </a:r>
        </a:p>
      </dgm:t>
    </dgm:pt>
    <dgm:pt modelId="{7CDF9D6B-F816-43C9-986E-F503F9228E15}" type="parTrans" cxnId="{114B155D-AF87-4B0A-8308-93A2D4854BC3}">
      <dgm:prSet/>
      <dgm:spPr/>
      <dgm:t>
        <a:bodyPr/>
        <a:lstStyle/>
        <a:p>
          <a:endParaRPr lang="en-US"/>
        </a:p>
      </dgm:t>
    </dgm:pt>
    <dgm:pt modelId="{5671A5AB-45F7-43C7-887E-1C0550C6BCC8}" type="sibTrans" cxnId="{114B155D-AF87-4B0A-8308-93A2D4854BC3}">
      <dgm:prSet/>
      <dgm:spPr/>
      <dgm:t>
        <a:bodyPr/>
        <a:lstStyle/>
        <a:p>
          <a:endParaRPr lang="en-US"/>
        </a:p>
      </dgm:t>
    </dgm:pt>
    <dgm:pt modelId="{B0258D98-3F6C-43CA-BB7A-A6C789F8F4D8}">
      <dgm:prSet/>
      <dgm:spPr/>
      <dgm:t>
        <a:bodyPr/>
        <a:lstStyle/>
        <a:p>
          <a:r>
            <a:rPr lang="en-US"/>
            <a:t>3.JavaScript (ES6) → for interactivity and form validation.</a:t>
          </a:r>
        </a:p>
      </dgm:t>
    </dgm:pt>
    <dgm:pt modelId="{3FD2196D-DB75-4A08-AD01-BE5E8B4D0092}" type="parTrans" cxnId="{4055EC20-A667-43A7-A089-FA8D3E2C598F}">
      <dgm:prSet/>
      <dgm:spPr/>
      <dgm:t>
        <a:bodyPr/>
        <a:lstStyle/>
        <a:p>
          <a:endParaRPr lang="en-US"/>
        </a:p>
      </dgm:t>
    </dgm:pt>
    <dgm:pt modelId="{4EB312F5-A6DB-4CAC-909F-371C5E2B7C47}" type="sibTrans" cxnId="{4055EC20-A667-43A7-A089-FA8D3E2C598F}">
      <dgm:prSet/>
      <dgm:spPr/>
      <dgm:t>
        <a:bodyPr/>
        <a:lstStyle/>
        <a:p>
          <a:endParaRPr lang="en-US"/>
        </a:p>
      </dgm:t>
    </dgm:pt>
    <dgm:pt modelId="{E76DFD85-EE95-48D2-8082-74C7892F5F86}">
      <dgm:prSet/>
      <dgm:spPr/>
      <dgm:t>
        <a:bodyPr/>
        <a:lstStyle/>
        <a:p>
          <a:r>
            <a:rPr lang="en-US"/>
            <a:t>4.GitHub → for version control and project hosting.</a:t>
          </a:r>
        </a:p>
      </dgm:t>
    </dgm:pt>
    <dgm:pt modelId="{C248C979-B461-442E-8D64-B4FB48A793A5}" type="parTrans" cxnId="{80953E76-0A33-4ABB-8C4B-F5B2EBFC4B54}">
      <dgm:prSet/>
      <dgm:spPr/>
      <dgm:t>
        <a:bodyPr/>
        <a:lstStyle/>
        <a:p>
          <a:endParaRPr lang="en-US"/>
        </a:p>
      </dgm:t>
    </dgm:pt>
    <dgm:pt modelId="{51610A99-25B7-4533-A423-E4C18490E6BD}" type="sibTrans" cxnId="{80953E76-0A33-4ABB-8C4B-F5B2EBFC4B54}">
      <dgm:prSet/>
      <dgm:spPr/>
      <dgm:t>
        <a:bodyPr/>
        <a:lstStyle/>
        <a:p>
          <a:endParaRPr lang="en-US"/>
        </a:p>
      </dgm:t>
    </dgm:pt>
    <dgm:pt modelId="{507011B4-A1FC-4C39-991E-397315029CDE}">
      <dgm:prSet/>
      <dgm:spPr/>
      <dgm:t>
        <a:bodyPr/>
        <a:lstStyle/>
        <a:p>
          <a:r>
            <a:rPr lang="en-US"/>
            <a:t>5.VS Code → as the development environment.</a:t>
          </a:r>
        </a:p>
      </dgm:t>
    </dgm:pt>
    <dgm:pt modelId="{E8F13197-B833-4869-8AF6-840B784D109B}" type="parTrans" cxnId="{06DFF6D2-0104-47DD-9FEB-CDAA84DE5FDA}">
      <dgm:prSet/>
      <dgm:spPr/>
      <dgm:t>
        <a:bodyPr/>
        <a:lstStyle/>
        <a:p>
          <a:endParaRPr lang="en-US"/>
        </a:p>
      </dgm:t>
    </dgm:pt>
    <dgm:pt modelId="{D1A852A8-FA86-4089-8983-54DCD95E2C75}" type="sibTrans" cxnId="{06DFF6D2-0104-47DD-9FEB-CDAA84DE5FDA}">
      <dgm:prSet/>
      <dgm:spPr/>
      <dgm:t>
        <a:bodyPr/>
        <a:lstStyle/>
        <a:p>
          <a:endParaRPr lang="en-US"/>
        </a:p>
      </dgm:t>
    </dgm:pt>
    <dgm:pt modelId="{1495EED1-C9B0-42D2-8107-0A8C6AFC7CF1}" type="pres">
      <dgm:prSet presAssocID="{40FE4D9D-69B4-44A2-BF18-8AD7194F5184}" presName="outerComposite" presStyleCnt="0">
        <dgm:presLayoutVars>
          <dgm:chMax val="5"/>
          <dgm:dir/>
          <dgm:resizeHandles val="exact"/>
        </dgm:presLayoutVars>
      </dgm:prSet>
      <dgm:spPr/>
    </dgm:pt>
    <dgm:pt modelId="{F6C9E5C9-5AC1-413E-8123-C83CC986E7AD}" type="pres">
      <dgm:prSet presAssocID="{40FE4D9D-69B4-44A2-BF18-8AD7194F5184}" presName="dummyMaxCanvas" presStyleCnt="0">
        <dgm:presLayoutVars/>
      </dgm:prSet>
      <dgm:spPr/>
    </dgm:pt>
    <dgm:pt modelId="{8B033B95-EEE7-410B-82A7-5114218769EA}" type="pres">
      <dgm:prSet presAssocID="{40FE4D9D-69B4-44A2-BF18-8AD7194F5184}" presName="FiveNodes_1" presStyleLbl="node1" presStyleIdx="0" presStyleCnt="5">
        <dgm:presLayoutVars>
          <dgm:bulletEnabled val="1"/>
        </dgm:presLayoutVars>
      </dgm:prSet>
      <dgm:spPr/>
    </dgm:pt>
    <dgm:pt modelId="{C9591289-C8BE-4C4E-9B3E-4614993BD0F0}" type="pres">
      <dgm:prSet presAssocID="{40FE4D9D-69B4-44A2-BF18-8AD7194F5184}" presName="FiveNodes_2" presStyleLbl="node1" presStyleIdx="1" presStyleCnt="5">
        <dgm:presLayoutVars>
          <dgm:bulletEnabled val="1"/>
        </dgm:presLayoutVars>
      </dgm:prSet>
      <dgm:spPr/>
    </dgm:pt>
    <dgm:pt modelId="{AC9AAE71-053D-4BC8-BC4D-55814C8DD0FD}" type="pres">
      <dgm:prSet presAssocID="{40FE4D9D-69B4-44A2-BF18-8AD7194F5184}" presName="FiveNodes_3" presStyleLbl="node1" presStyleIdx="2" presStyleCnt="5">
        <dgm:presLayoutVars>
          <dgm:bulletEnabled val="1"/>
        </dgm:presLayoutVars>
      </dgm:prSet>
      <dgm:spPr/>
    </dgm:pt>
    <dgm:pt modelId="{75AA9B7D-FADC-47ED-AE69-B46CCD768DA6}" type="pres">
      <dgm:prSet presAssocID="{40FE4D9D-69B4-44A2-BF18-8AD7194F5184}" presName="FiveNodes_4" presStyleLbl="node1" presStyleIdx="3" presStyleCnt="5">
        <dgm:presLayoutVars>
          <dgm:bulletEnabled val="1"/>
        </dgm:presLayoutVars>
      </dgm:prSet>
      <dgm:spPr/>
    </dgm:pt>
    <dgm:pt modelId="{F7C9706C-8714-42D7-90CE-39E8862F8460}" type="pres">
      <dgm:prSet presAssocID="{40FE4D9D-69B4-44A2-BF18-8AD7194F5184}" presName="FiveNodes_5" presStyleLbl="node1" presStyleIdx="4" presStyleCnt="5">
        <dgm:presLayoutVars>
          <dgm:bulletEnabled val="1"/>
        </dgm:presLayoutVars>
      </dgm:prSet>
      <dgm:spPr/>
    </dgm:pt>
    <dgm:pt modelId="{6A3BD93F-1E36-4C62-9713-0CBB132BCB6C}" type="pres">
      <dgm:prSet presAssocID="{40FE4D9D-69B4-44A2-BF18-8AD7194F5184}" presName="FiveConn_1-2" presStyleLbl="fgAccFollowNode1" presStyleIdx="0" presStyleCnt="4">
        <dgm:presLayoutVars>
          <dgm:bulletEnabled val="1"/>
        </dgm:presLayoutVars>
      </dgm:prSet>
      <dgm:spPr/>
    </dgm:pt>
    <dgm:pt modelId="{CF1E1152-DB14-404B-BD78-5F73DEDFC34A}" type="pres">
      <dgm:prSet presAssocID="{40FE4D9D-69B4-44A2-BF18-8AD7194F5184}" presName="FiveConn_2-3" presStyleLbl="fgAccFollowNode1" presStyleIdx="1" presStyleCnt="4">
        <dgm:presLayoutVars>
          <dgm:bulletEnabled val="1"/>
        </dgm:presLayoutVars>
      </dgm:prSet>
      <dgm:spPr/>
    </dgm:pt>
    <dgm:pt modelId="{EF68AB62-4115-43B3-ABFE-951A60A6367F}" type="pres">
      <dgm:prSet presAssocID="{40FE4D9D-69B4-44A2-BF18-8AD7194F5184}" presName="FiveConn_3-4" presStyleLbl="fgAccFollowNode1" presStyleIdx="2" presStyleCnt="4">
        <dgm:presLayoutVars>
          <dgm:bulletEnabled val="1"/>
        </dgm:presLayoutVars>
      </dgm:prSet>
      <dgm:spPr/>
    </dgm:pt>
    <dgm:pt modelId="{AFE65B92-009A-4BD8-9159-53097E54D711}" type="pres">
      <dgm:prSet presAssocID="{40FE4D9D-69B4-44A2-BF18-8AD7194F5184}" presName="FiveConn_4-5" presStyleLbl="fgAccFollowNode1" presStyleIdx="3" presStyleCnt="4">
        <dgm:presLayoutVars>
          <dgm:bulletEnabled val="1"/>
        </dgm:presLayoutVars>
      </dgm:prSet>
      <dgm:spPr/>
    </dgm:pt>
    <dgm:pt modelId="{3F8DFDAE-230B-41A1-ABD0-4630F57CF9FF}" type="pres">
      <dgm:prSet presAssocID="{40FE4D9D-69B4-44A2-BF18-8AD7194F5184}" presName="FiveNodes_1_text" presStyleLbl="node1" presStyleIdx="4" presStyleCnt="5">
        <dgm:presLayoutVars>
          <dgm:bulletEnabled val="1"/>
        </dgm:presLayoutVars>
      </dgm:prSet>
      <dgm:spPr/>
    </dgm:pt>
    <dgm:pt modelId="{EDF7856A-9136-4FC4-852C-C54DDF37E4AB}" type="pres">
      <dgm:prSet presAssocID="{40FE4D9D-69B4-44A2-BF18-8AD7194F5184}" presName="FiveNodes_2_text" presStyleLbl="node1" presStyleIdx="4" presStyleCnt="5">
        <dgm:presLayoutVars>
          <dgm:bulletEnabled val="1"/>
        </dgm:presLayoutVars>
      </dgm:prSet>
      <dgm:spPr/>
    </dgm:pt>
    <dgm:pt modelId="{6405085C-7E1C-4512-BA50-23AFB1EBCCCF}" type="pres">
      <dgm:prSet presAssocID="{40FE4D9D-69B4-44A2-BF18-8AD7194F5184}" presName="FiveNodes_3_text" presStyleLbl="node1" presStyleIdx="4" presStyleCnt="5">
        <dgm:presLayoutVars>
          <dgm:bulletEnabled val="1"/>
        </dgm:presLayoutVars>
      </dgm:prSet>
      <dgm:spPr/>
    </dgm:pt>
    <dgm:pt modelId="{3B5E122F-4BC4-43C2-8B02-06F507353DB6}" type="pres">
      <dgm:prSet presAssocID="{40FE4D9D-69B4-44A2-BF18-8AD7194F5184}" presName="FiveNodes_4_text" presStyleLbl="node1" presStyleIdx="4" presStyleCnt="5">
        <dgm:presLayoutVars>
          <dgm:bulletEnabled val="1"/>
        </dgm:presLayoutVars>
      </dgm:prSet>
      <dgm:spPr/>
    </dgm:pt>
    <dgm:pt modelId="{601CD844-4854-4BF7-9280-ACFEC5243A5E}" type="pres">
      <dgm:prSet presAssocID="{40FE4D9D-69B4-44A2-BF18-8AD7194F5184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C2356700-FCC1-4286-8C1E-7592ACC5FA28}" type="presOf" srcId="{10EEDC6F-4DA5-45F7-985C-582D678E2182}" destId="{EDF7856A-9136-4FC4-852C-C54DDF37E4AB}" srcOrd="1" destOrd="0" presId="urn:microsoft.com/office/officeart/2005/8/layout/vProcess5"/>
    <dgm:cxn modelId="{E53E6B02-E2DC-41A9-90DC-2E553D7C20EB}" type="presOf" srcId="{51610A99-25B7-4533-A423-E4C18490E6BD}" destId="{AFE65B92-009A-4BD8-9159-53097E54D711}" srcOrd="0" destOrd="0" presId="urn:microsoft.com/office/officeart/2005/8/layout/vProcess5"/>
    <dgm:cxn modelId="{4055EC20-A667-43A7-A089-FA8D3E2C598F}" srcId="{40FE4D9D-69B4-44A2-BF18-8AD7194F5184}" destId="{B0258D98-3F6C-43CA-BB7A-A6C789F8F4D8}" srcOrd="2" destOrd="0" parTransId="{3FD2196D-DB75-4A08-AD01-BE5E8B4D0092}" sibTransId="{4EB312F5-A6DB-4CAC-909F-371C5E2B7C47}"/>
    <dgm:cxn modelId="{07C00C31-965F-40FF-9FA1-D40493DBCAB8}" type="presOf" srcId="{10EEDC6F-4DA5-45F7-985C-582D678E2182}" destId="{C9591289-C8BE-4C4E-9B3E-4614993BD0F0}" srcOrd="0" destOrd="0" presId="urn:microsoft.com/office/officeart/2005/8/layout/vProcess5"/>
    <dgm:cxn modelId="{E773DB35-751E-4773-87F9-8480656D0FC1}" srcId="{40FE4D9D-69B4-44A2-BF18-8AD7194F5184}" destId="{DC9C4A99-0178-45D8-9099-6910817276EB}" srcOrd="0" destOrd="0" parTransId="{F22A807A-023B-40F2-8742-8CF3EFED2938}" sibTransId="{6641BF6B-7191-4D48-B6DE-94CCBA0F608B}"/>
    <dgm:cxn modelId="{114B155D-AF87-4B0A-8308-93A2D4854BC3}" srcId="{40FE4D9D-69B4-44A2-BF18-8AD7194F5184}" destId="{10EEDC6F-4DA5-45F7-985C-582D678E2182}" srcOrd="1" destOrd="0" parTransId="{7CDF9D6B-F816-43C9-986E-F503F9228E15}" sibTransId="{5671A5AB-45F7-43C7-887E-1C0550C6BCC8}"/>
    <dgm:cxn modelId="{80953E76-0A33-4ABB-8C4B-F5B2EBFC4B54}" srcId="{40FE4D9D-69B4-44A2-BF18-8AD7194F5184}" destId="{E76DFD85-EE95-48D2-8082-74C7892F5F86}" srcOrd="3" destOrd="0" parTransId="{C248C979-B461-442E-8D64-B4FB48A793A5}" sibTransId="{51610A99-25B7-4533-A423-E4C18490E6BD}"/>
    <dgm:cxn modelId="{0646E199-7923-4F7F-A4D3-D85B0B75EC6C}" type="presOf" srcId="{B0258D98-3F6C-43CA-BB7A-A6C789F8F4D8}" destId="{AC9AAE71-053D-4BC8-BC4D-55814C8DD0FD}" srcOrd="0" destOrd="0" presId="urn:microsoft.com/office/officeart/2005/8/layout/vProcess5"/>
    <dgm:cxn modelId="{2EB47AB0-3871-427B-B684-71C2F9C2F6E8}" type="presOf" srcId="{507011B4-A1FC-4C39-991E-397315029CDE}" destId="{F7C9706C-8714-42D7-90CE-39E8862F8460}" srcOrd="0" destOrd="0" presId="urn:microsoft.com/office/officeart/2005/8/layout/vProcess5"/>
    <dgm:cxn modelId="{654C28BB-8E3A-473C-A979-239E7CCC9F37}" type="presOf" srcId="{B0258D98-3F6C-43CA-BB7A-A6C789F8F4D8}" destId="{6405085C-7E1C-4512-BA50-23AFB1EBCCCF}" srcOrd="1" destOrd="0" presId="urn:microsoft.com/office/officeart/2005/8/layout/vProcess5"/>
    <dgm:cxn modelId="{DCD9E6C8-4C66-4CEF-94BD-F838BB07C268}" type="presOf" srcId="{E76DFD85-EE95-48D2-8082-74C7892F5F86}" destId="{75AA9B7D-FADC-47ED-AE69-B46CCD768DA6}" srcOrd="0" destOrd="0" presId="urn:microsoft.com/office/officeart/2005/8/layout/vProcess5"/>
    <dgm:cxn modelId="{7A61EECA-760D-44A4-A18E-0E17AA951B21}" type="presOf" srcId="{40FE4D9D-69B4-44A2-BF18-8AD7194F5184}" destId="{1495EED1-C9B0-42D2-8107-0A8C6AFC7CF1}" srcOrd="0" destOrd="0" presId="urn:microsoft.com/office/officeart/2005/8/layout/vProcess5"/>
    <dgm:cxn modelId="{06DFF6D2-0104-47DD-9FEB-CDAA84DE5FDA}" srcId="{40FE4D9D-69B4-44A2-BF18-8AD7194F5184}" destId="{507011B4-A1FC-4C39-991E-397315029CDE}" srcOrd="4" destOrd="0" parTransId="{E8F13197-B833-4869-8AF6-840B784D109B}" sibTransId="{D1A852A8-FA86-4089-8983-54DCD95E2C75}"/>
    <dgm:cxn modelId="{6DEEB0D3-32F0-4086-A247-ECBB3249AFB3}" type="presOf" srcId="{DC9C4A99-0178-45D8-9099-6910817276EB}" destId="{8B033B95-EEE7-410B-82A7-5114218769EA}" srcOrd="0" destOrd="0" presId="urn:microsoft.com/office/officeart/2005/8/layout/vProcess5"/>
    <dgm:cxn modelId="{0381B5D5-AD34-4F24-A3F0-B18CF964ACB5}" type="presOf" srcId="{4EB312F5-A6DB-4CAC-909F-371C5E2B7C47}" destId="{EF68AB62-4115-43B3-ABFE-951A60A6367F}" srcOrd="0" destOrd="0" presId="urn:microsoft.com/office/officeart/2005/8/layout/vProcess5"/>
    <dgm:cxn modelId="{4E3755D6-0250-4B14-B04E-0CC23B9588A0}" type="presOf" srcId="{DC9C4A99-0178-45D8-9099-6910817276EB}" destId="{3F8DFDAE-230B-41A1-ABD0-4630F57CF9FF}" srcOrd="1" destOrd="0" presId="urn:microsoft.com/office/officeart/2005/8/layout/vProcess5"/>
    <dgm:cxn modelId="{CAA79CDB-A0B8-450D-9951-C1390CD615C4}" type="presOf" srcId="{5671A5AB-45F7-43C7-887E-1C0550C6BCC8}" destId="{CF1E1152-DB14-404B-BD78-5F73DEDFC34A}" srcOrd="0" destOrd="0" presId="urn:microsoft.com/office/officeart/2005/8/layout/vProcess5"/>
    <dgm:cxn modelId="{907AD1E2-C90A-4845-A878-B21595A900C2}" type="presOf" srcId="{6641BF6B-7191-4D48-B6DE-94CCBA0F608B}" destId="{6A3BD93F-1E36-4C62-9713-0CBB132BCB6C}" srcOrd="0" destOrd="0" presId="urn:microsoft.com/office/officeart/2005/8/layout/vProcess5"/>
    <dgm:cxn modelId="{D2F85FEE-6161-4F01-812C-A662534765C6}" type="presOf" srcId="{507011B4-A1FC-4C39-991E-397315029CDE}" destId="{601CD844-4854-4BF7-9280-ACFEC5243A5E}" srcOrd="1" destOrd="0" presId="urn:microsoft.com/office/officeart/2005/8/layout/vProcess5"/>
    <dgm:cxn modelId="{5FE953FB-66B0-48B1-98C7-7F95F09E0437}" type="presOf" srcId="{E76DFD85-EE95-48D2-8082-74C7892F5F86}" destId="{3B5E122F-4BC4-43C2-8B02-06F507353DB6}" srcOrd="1" destOrd="0" presId="urn:microsoft.com/office/officeart/2005/8/layout/vProcess5"/>
    <dgm:cxn modelId="{FA19C9B8-39E2-49F5-8B70-17B140A2FB23}" type="presParOf" srcId="{1495EED1-C9B0-42D2-8107-0A8C6AFC7CF1}" destId="{F6C9E5C9-5AC1-413E-8123-C83CC986E7AD}" srcOrd="0" destOrd="0" presId="urn:microsoft.com/office/officeart/2005/8/layout/vProcess5"/>
    <dgm:cxn modelId="{2A2D143D-9201-4916-979D-3904C822C1A3}" type="presParOf" srcId="{1495EED1-C9B0-42D2-8107-0A8C6AFC7CF1}" destId="{8B033B95-EEE7-410B-82A7-5114218769EA}" srcOrd="1" destOrd="0" presId="urn:microsoft.com/office/officeart/2005/8/layout/vProcess5"/>
    <dgm:cxn modelId="{67974273-5882-4799-A2E9-1530F95994F0}" type="presParOf" srcId="{1495EED1-C9B0-42D2-8107-0A8C6AFC7CF1}" destId="{C9591289-C8BE-4C4E-9B3E-4614993BD0F0}" srcOrd="2" destOrd="0" presId="urn:microsoft.com/office/officeart/2005/8/layout/vProcess5"/>
    <dgm:cxn modelId="{80BF7CFB-F093-4390-B3C8-B495AF860E6D}" type="presParOf" srcId="{1495EED1-C9B0-42D2-8107-0A8C6AFC7CF1}" destId="{AC9AAE71-053D-4BC8-BC4D-55814C8DD0FD}" srcOrd="3" destOrd="0" presId="urn:microsoft.com/office/officeart/2005/8/layout/vProcess5"/>
    <dgm:cxn modelId="{1B5ACB06-0564-49EB-8D93-DF95AB9D4D09}" type="presParOf" srcId="{1495EED1-C9B0-42D2-8107-0A8C6AFC7CF1}" destId="{75AA9B7D-FADC-47ED-AE69-B46CCD768DA6}" srcOrd="4" destOrd="0" presId="urn:microsoft.com/office/officeart/2005/8/layout/vProcess5"/>
    <dgm:cxn modelId="{59BFD51A-5916-4A34-8604-A0B9109CD6F6}" type="presParOf" srcId="{1495EED1-C9B0-42D2-8107-0A8C6AFC7CF1}" destId="{F7C9706C-8714-42D7-90CE-39E8862F8460}" srcOrd="5" destOrd="0" presId="urn:microsoft.com/office/officeart/2005/8/layout/vProcess5"/>
    <dgm:cxn modelId="{369F1640-F80F-4BD7-9EED-BB452EBAC10A}" type="presParOf" srcId="{1495EED1-C9B0-42D2-8107-0A8C6AFC7CF1}" destId="{6A3BD93F-1E36-4C62-9713-0CBB132BCB6C}" srcOrd="6" destOrd="0" presId="urn:microsoft.com/office/officeart/2005/8/layout/vProcess5"/>
    <dgm:cxn modelId="{3F4DCDB7-F302-4A24-BE01-E1FB0E03A9A9}" type="presParOf" srcId="{1495EED1-C9B0-42D2-8107-0A8C6AFC7CF1}" destId="{CF1E1152-DB14-404B-BD78-5F73DEDFC34A}" srcOrd="7" destOrd="0" presId="urn:microsoft.com/office/officeart/2005/8/layout/vProcess5"/>
    <dgm:cxn modelId="{17495CED-0298-40BA-83CB-853C83796FDB}" type="presParOf" srcId="{1495EED1-C9B0-42D2-8107-0A8C6AFC7CF1}" destId="{EF68AB62-4115-43B3-ABFE-951A60A6367F}" srcOrd="8" destOrd="0" presId="urn:microsoft.com/office/officeart/2005/8/layout/vProcess5"/>
    <dgm:cxn modelId="{3BA3FD92-875D-4E02-B578-366275726F7E}" type="presParOf" srcId="{1495EED1-C9B0-42D2-8107-0A8C6AFC7CF1}" destId="{AFE65B92-009A-4BD8-9159-53097E54D711}" srcOrd="9" destOrd="0" presId="urn:microsoft.com/office/officeart/2005/8/layout/vProcess5"/>
    <dgm:cxn modelId="{753D07C0-6171-487A-AD51-2431EDB3B104}" type="presParOf" srcId="{1495EED1-C9B0-42D2-8107-0A8C6AFC7CF1}" destId="{3F8DFDAE-230B-41A1-ABD0-4630F57CF9FF}" srcOrd="10" destOrd="0" presId="urn:microsoft.com/office/officeart/2005/8/layout/vProcess5"/>
    <dgm:cxn modelId="{B6BEED37-CCBA-4C4B-BAA8-1071CD7C4F6A}" type="presParOf" srcId="{1495EED1-C9B0-42D2-8107-0A8C6AFC7CF1}" destId="{EDF7856A-9136-4FC4-852C-C54DDF37E4AB}" srcOrd="11" destOrd="0" presId="urn:microsoft.com/office/officeart/2005/8/layout/vProcess5"/>
    <dgm:cxn modelId="{6FD2B128-2AA5-4316-ABCF-23E019A78C59}" type="presParOf" srcId="{1495EED1-C9B0-42D2-8107-0A8C6AFC7CF1}" destId="{6405085C-7E1C-4512-BA50-23AFB1EBCCCF}" srcOrd="12" destOrd="0" presId="urn:microsoft.com/office/officeart/2005/8/layout/vProcess5"/>
    <dgm:cxn modelId="{0C7869D5-6186-4FC7-8B0A-E701A651C143}" type="presParOf" srcId="{1495EED1-C9B0-42D2-8107-0A8C6AFC7CF1}" destId="{3B5E122F-4BC4-43C2-8B02-06F507353DB6}" srcOrd="13" destOrd="0" presId="urn:microsoft.com/office/officeart/2005/8/layout/vProcess5"/>
    <dgm:cxn modelId="{D5F0B659-9055-4D99-A09C-730F502BED4D}" type="presParOf" srcId="{1495EED1-C9B0-42D2-8107-0A8C6AFC7CF1}" destId="{601CD844-4854-4BF7-9280-ACFEC5243A5E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9490CF-70A2-47E4-8583-39AFF3875487}">
      <dsp:nvSpPr>
        <dsp:cNvPr id="0" name=""/>
        <dsp:cNvSpPr/>
      </dsp:nvSpPr>
      <dsp:spPr>
        <a:xfrm>
          <a:off x="293117" y="-66408"/>
          <a:ext cx="5777989" cy="5777989"/>
        </a:xfrm>
        <a:prstGeom prst="circularArrow">
          <a:avLst>
            <a:gd name="adj1" fmla="val 5544"/>
            <a:gd name="adj2" fmla="val 330680"/>
            <a:gd name="adj3" fmla="val 14773120"/>
            <a:gd name="adj4" fmla="val 16804269"/>
            <a:gd name="adj5" fmla="val 5757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E5A7A3-3E5B-40DA-A61B-9AC8E589065B}">
      <dsp:nvSpPr>
        <dsp:cNvPr id="0" name=""/>
        <dsp:cNvSpPr/>
      </dsp:nvSpPr>
      <dsp:spPr>
        <a:xfrm>
          <a:off x="2448734" y="563"/>
          <a:ext cx="1466754" cy="733377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1.Problem Statement</a:t>
          </a:r>
        </a:p>
      </dsp:txBody>
      <dsp:txXfrm>
        <a:off x="2484535" y="36364"/>
        <a:ext cx="1395152" cy="661775"/>
      </dsp:txXfrm>
    </dsp:sp>
    <dsp:sp modelId="{405D0E9A-A527-48A6-ADD8-F49AB9C6E17D}">
      <dsp:nvSpPr>
        <dsp:cNvPr id="0" name=""/>
        <dsp:cNvSpPr/>
      </dsp:nvSpPr>
      <dsp:spPr>
        <a:xfrm>
          <a:off x="4032538" y="577020"/>
          <a:ext cx="1466754" cy="733377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2.Project Overview</a:t>
          </a:r>
        </a:p>
      </dsp:txBody>
      <dsp:txXfrm>
        <a:off x="4068339" y="612821"/>
        <a:ext cx="1395152" cy="661775"/>
      </dsp:txXfrm>
    </dsp:sp>
    <dsp:sp modelId="{B9F3BA5E-0293-4E87-B840-3D4B7C2BBDF7}">
      <dsp:nvSpPr>
        <dsp:cNvPr id="0" name=""/>
        <dsp:cNvSpPr/>
      </dsp:nvSpPr>
      <dsp:spPr>
        <a:xfrm>
          <a:off x="4875263" y="2036662"/>
          <a:ext cx="1466754" cy="733377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3.End Users</a:t>
          </a:r>
        </a:p>
      </dsp:txBody>
      <dsp:txXfrm>
        <a:off x="4911064" y="2072463"/>
        <a:ext cx="1395152" cy="661775"/>
      </dsp:txXfrm>
    </dsp:sp>
    <dsp:sp modelId="{20028751-023F-47D7-B668-5F1E9BECA3C1}">
      <dsp:nvSpPr>
        <dsp:cNvPr id="0" name=""/>
        <dsp:cNvSpPr/>
      </dsp:nvSpPr>
      <dsp:spPr>
        <a:xfrm>
          <a:off x="4582587" y="3696505"/>
          <a:ext cx="1466754" cy="733377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4.Tools and Technologies</a:t>
          </a:r>
        </a:p>
      </dsp:txBody>
      <dsp:txXfrm>
        <a:off x="4618388" y="3732306"/>
        <a:ext cx="1395152" cy="661775"/>
      </dsp:txXfrm>
    </dsp:sp>
    <dsp:sp modelId="{2D44C87B-51CF-4668-9B89-306A7B65A39F}">
      <dsp:nvSpPr>
        <dsp:cNvPr id="0" name=""/>
        <dsp:cNvSpPr/>
      </dsp:nvSpPr>
      <dsp:spPr>
        <a:xfrm>
          <a:off x="3291459" y="4779891"/>
          <a:ext cx="1466754" cy="733377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5.Portfolio design and Layout</a:t>
          </a:r>
        </a:p>
      </dsp:txBody>
      <dsp:txXfrm>
        <a:off x="3327260" y="4815692"/>
        <a:ext cx="1395152" cy="661775"/>
      </dsp:txXfrm>
    </dsp:sp>
    <dsp:sp modelId="{07569B47-510A-412C-803D-1DF225673424}">
      <dsp:nvSpPr>
        <dsp:cNvPr id="0" name=""/>
        <dsp:cNvSpPr/>
      </dsp:nvSpPr>
      <dsp:spPr>
        <a:xfrm>
          <a:off x="1606010" y="4779891"/>
          <a:ext cx="1466754" cy="733377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6.Features and Functionality</a:t>
          </a:r>
        </a:p>
      </dsp:txBody>
      <dsp:txXfrm>
        <a:off x="1641811" y="4815692"/>
        <a:ext cx="1395152" cy="661775"/>
      </dsp:txXfrm>
    </dsp:sp>
    <dsp:sp modelId="{D154AB14-693F-4C9B-A1B8-F28F329AF7E8}">
      <dsp:nvSpPr>
        <dsp:cNvPr id="0" name=""/>
        <dsp:cNvSpPr/>
      </dsp:nvSpPr>
      <dsp:spPr>
        <a:xfrm>
          <a:off x="314881" y="3696505"/>
          <a:ext cx="1466754" cy="733377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7.Results and Screenshots</a:t>
          </a:r>
        </a:p>
      </dsp:txBody>
      <dsp:txXfrm>
        <a:off x="350682" y="3732306"/>
        <a:ext cx="1395152" cy="661775"/>
      </dsp:txXfrm>
    </dsp:sp>
    <dsp:sp modelId="{A596A1F4-7331-4AA9-B5B8-499DC2C3A23A}">
      <dsp:nvSpPr>
        <dsp:cNvPr id="0" name=""/>
        <dsp:cNvSpPr/>
      </dsp:nvSpPr>
      <dsp:spPr>
        <a:xfrm>
          <a:off x="22206" y="2036662"/>
          <a:ext cx="1466754" cy="733377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8.Conclusion</a:t>
          </a:r>
        </a:p>
      </dsp:txBody>
      <dsp:txXfrm>
        <a:off x="58007" y="2072463"/>
        <a:ext cx="1395152" cy="661775"/>
      </dsp:txXfrm>
    </dsp:sp>
    <dsp:sp modelId="{2A87D706-73A2-4E44-AB15-B07766DA59E0}">
      <dsp:nvSpPr>
        <dsp:cNvPr id="0" name=""/>
        <dsp:cNvSpPr/>
      </dsp:nvSpPr>
      <dsp:spPr>
        <a:xfrm>
          <a:off x="864930" y="577020"/>
          <a:ext cx="1466754" cy="733377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9.Github Link</a:t>
          </a:r>
        </a:p>
      </dsp:txBody>
      <dsp:txXfrm>
        <a:off x="900731" y="612821"/>
        <a:ext cx="1395152" cy="6617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EB8027-75CD-4E63-85E0-63FB923A233F}">
      <dsp:nvSpPr>
        <dsp:cNvPr id="0" name=""/>
        <dsp:cNvSpPr/>
      </dsp:nvSpPr>
      <dsp:spPr>
        <a:xfrm>
          <a:off x="0" y="4207397"/>
          <a:ext cx="6245265" cy="138096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3.Peers &amp; Educators → for collaboration and assessment.</a:t>
          </a:r>
        </a:p>
      </dsp:txBody>
      <dsp:txXfrm>
        <a:off x="0" y="4207397"/>
        <a:ext cx="6245265" cy="1380961"/>
      </dsp:txXfrm>
    </dsp:sp>
    <dsp:sp modelId="{5EF5FC96-E061-40FD-9161-517B1A756FE6}">
      <dsp:nvSpPr>
        <dsp:cNvPr id="0" name=""/>
        <dsp:cNvSpPr/>
      </dsp:nvSpPr>
      <dsp:spPr>
        <a:xfrm rot="10800000">
          <a:off x="0" y="2104192"/>
          <a:ext cx="6245265" cy="2123919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2.Recruiters/Employers → to review candidate’s technical and creative abilities. </a:t>
          </a:r>
        </a:p>
      </dsp:txBody>
      <dsp:txXfrm rot="10800000">
        <a:off x="0" y="2104192"/>
        <a:ext cx="6245265" cy="1380059"/>
      </dsp:txXfrm>
    </dsp:sp>
    <dsp:sp modelId="{52AC4DA3-D59D-46F9-869E-C71FF425D19C}">
      <dsp:nvSpPr>
        <dsp:cNvPr id="0" name=""/>
        <dsp:cNvSpPr/>
      </dsp:nvSpPr>
      <dsp:spPr>
        <a:xfrm rot="10800000">
          <a:off x="0" y="987"/>
          <a:ext cx="6245265" cy="2123919"/>
        </a:xfrm>
        <a:prstGeom prst="upArrowCallou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1.Students/Job Seekers → to showcase their skills and projects. </a:t>
          </a:r>
        </a:p>
      </dsp:txBody>
      <dsp:txXfrm rot="10800000">
        <a:off x="0" y="987"/>
        <a:ext cx="6245265" cy="138005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033B95-EEE7-410B-82A7-5114218769EA}">
      <dsp:nvSpPr>
        <dsp:cNvPr id="0" name=""/>
        <dsp:cNvSpPr/>
      </dsp:nvSpPr>
      <dsp:spPr>
        <a:xfrm>
          <a:off x="0" y="0"/>
          <a:ext cx="8331708" cy="67208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1.HTML5 → for semantic structure. </a:t>
          </a:r>
        </a:p>
      </dsp:txBody>
      <dsp:txXfrm>
        <a:off x="19685" y="19685"/>
        <a:ext cx="7527842" cy="632713"/>
      </dsp:txXfrm>
    </dsp:sp>
    <dsp:sp modelId="{C9591289-C8BE-4C4E-9B3E-4614993BD0F0}">
      <dsp:nvSpPr>
        <dsp:cNvPr id="0" name=""/>
        <dsp:cNvSpPr/>
      </dsp:nvSpPr>
      <dsp:spPr>
        <a:xfrm>
          <a:off x="622173" y="765428"/>
          <a:ext cx="8331708" cy="672083"/>
        </a:xfrm>
        <a:prstGeom prst="roundRect">
          <a:avLst>
            <a:gd name="adj" fmla="val 10000"/>
          </a:avLst>
        </a:prstGeom>
        <a:solidFill>
          <a:schemeClr val="accent2">
            <a:hueOff val="1170380"/>
            <a:satOff val="-1460"/>
            <a:lumOff val="34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2.CSS3 → for styling, layout, and responsiveness. </a:t>
          </a:r>
        </a:p>
      </dsp:txBody>
      <dsp:txXfrm>
        <a:off x="641858" y="785113"/>
        <a:ext cx="7233310" cy="632713"/>
      </dsp:txXfrm>
    </dsp:sp>
    <dsp:sp modelId="{AC9AAE71-053D-4BC8-BC4D-55814C8DD0FD}">
      <dsp:nvSpPr>
        <dsp:cNvPr id="0" name=""/>
        <dsp:cNvSpPr/>
      </dsp:nvSpPr>
      <dsp:spPr>
        <a:xfrm>
          <a:off x="1244346" y="1530857"/>
          <a:ext cx="8331708" cy="672083"/>
        </a:xfrm>
        <a:prstGeom prst="roundRect">
          <a:avLst>
            <a:gd name="adj" fmla="val 10000"/>
          </a:avLst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3.JavaScript (ES6) → for interactivity and form validation.</a:t>
          </a:r>
        </a:p>
      </dsp:txBody>
      <dsp:txXfrm>
        <a:off x="1264031" y="1550542"/>
        <a:ext cx="7233310" cy="632713"/>
      </dsp:txXfrm>
    </dsp:sp>
    <dsp:sp modelId="{75AA9B7D-FADC-47ED-AE69-B46CCD768DA6}">
      <dsp:nvSpPr>
        <dsp:cNvPr id="0" name=""/>
        <dsp:cNvSpPr/>
      </dsp:nvSpPr>
      <dsp:spPr>
        <a:xfrm>
          <a:off x="1866518" y="2296286"/>
          <a:ext cx="8331708" cy="672083"/>
        </a:xfrm>
        <a:prstGeom prst="roundRect">
          <a:avLst>
            <a:gd name="adj" fmla="val 10000"/>
          </a:avLst>
        </a:prstGeom>
        <a:solidFill>
          <a:schemeClr val="accent2">
            <a:hueOff val="3511139"/>
            <a:satOff val="-4379"/>
            <a:lumOff val="10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4.GitHub → for version control and project hosting.</a:t>
          </a:r>
        </a:p>
      </dsp:txBody>
      <dsp:txXfrm>
        <a:off x="1886203" y="2315971"/>
        <a:ext cx="7233310" cy="632713"/>
      </dsp:txXfrm>
    </dsp:sp>
    <dsp:sp modelId="{F7C9706C-8714-42D7-90CE-39E8862F8460}">
      <dsp:nvSpPr>
        <dsp:cNvPr id="0" name=""/>
        <dsp:cNvSpPr/>
      </dsp:nvSpPr>
      <dsp:spPr>
        <a:xfrm>
          <a:off x="2488692" y="3061715"/>
          <a:ext cx="8331708" cy="672083"/>
        </a:xfrm>
        <a:prstGeom prst="roundRect">
          <a:avLst>
            <a:gd name="adj" fmla="val 1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5.VS Code → as the development environment.</a:t>
          </a:r>
        </a:p>
      </dsp:txBody>
      <dsp:txXfrm>
        <a:off x="2508377" y="3081400"/>
        <a:ext cx="7233310" cy="632713"/>
      </dsp:txXfrm>
    </dsp:sp>
    <dsp:sp modelId="{6A3BD93F-1E36-4C62-9713-0CBB132BCB6C}">
      <dsp:nvSpPr>
        <dsp:cNvPr id="0" name=""/>
        <dsp:cNvSpPr/>
      </dsp:nvSpPr>
      <dsp:spPr>
        <a:xfrm>
          <a:off x="7894853" y="490994"/>
          <a:ext cx="436854" cy="43685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7993145" y="490994"/>
        <a:ext cx="240270" cy="328733"/>
      </dsp:txXfrm>
    </dsp:sp>
    <dsp:sp modelId="{CF1E1152-DB14-404B-BD78-5F73DEDFC34A}">
      <dsp:nvSpPr>
        <dsp:cNvPr id="0" name=""/>
        <dsp:cNvSpPr/>
      </dsp:nvSpPr>
      <dsp:spPr>
        <a:xfrm>
          <a:off x="8517026" y="1256423"/>
          <a:ext cx="436854" cy="43685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1675274"/>
            <a:satOff val="-1459"/>
            <a:lumOff val="-2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1675274"/>
              <a:satOff val="-1459"/>
              <a:lumOff val="-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8615318" y="1256423"/>
        <a:ext cx="240270" cy="328733"/>
      </dsp:txXfrm>
    </dsp:sp>
    <dsp:sp modelId="{EF68AB62-4115-43B3-ABFE-951A60A6367F}">
      <dsp:nvSpPr>
        <dsp:cNvPr id="0" name=""/>
        <dsp:cNvSpPr/>
      </dsp:nvSpPr>
      <dsp:spPr>
        <a:xfrm>
          <a:off x="9139199" y="2010650"/>
          <a:ext cx="436854" cy="43685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3350547"/>
            <a:satOff val="-2919"/>
            <a:lumOff val="-4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3350547"/>
              <a:satOff val="-2919"/>
              <a:lumOff val="-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9237491" y="2010650"/>
        <a:ext cx="240270" cy="328733"/>
      </dsp:txXfrm>
    </dsp:sp>
    <dsp:sp modelId="{AFE65B92-009A-4BD8-9159-53097E54D711}">
      <dsp:nvSpPr>
        <dsp:cNvPr id="0" name=""/>
        <dsp:cNvSpPr/>
      </dsp:nvSpPr>
      <dsp:spPr>
        <a:xfrm>
          <a:off x="9761372" y="2783547"/>
          <a:ext cx="436854" cy="43685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9859664" y="2783547"/>
        <a:ext cx="240270" cy="3287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2999C0-86FC-01A8-40E1-40B17DB56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 lIns="0" tIns="0" rIns="0" bIns="0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Digital Portfolio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9CC7CA-578F-C4BD-2F21-CF62317D8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318197"/>
            <a:ext cx="9724031" cy="3683358"/>
          </a:xfrm>
        </p:spPr>
        <p:txBody>
          <a:bodyPr lIns="0" tIns="0" rIns="0" bIns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000" dirty="0"/>
              <a:t>STUDENT NAME: KRISHNAN S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REGISTER NO AND NMID: 6CEB3CC0EE3B3129FFC40A1DC907F749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DEPARTMENT: B.SC.COMPUTER SCIENCE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COLLEGE: COLLEGE/ UNIVERSITY:GOVERNMENT ARTS COLLEGE,UDUMALPET-642126/BHARATHIAR UNIVERSITY</a:t>
            </a:r>
          </a:p>
          <a:p>
            <a:pPr>
              <a:spcAft>
                <a:spcPts val="600"/>
              </a:spcAft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3690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2700" algn="l" rtl="0">
              <a:lnSpc>
                <a:spcPct val="90000"/>
              </a:lnSpc>
              <a:spcBef>
                <a:spcPct val="0"/>
              </a:spcBef>
            </a:pPr>
            <a:r>
              <a:rPr lang="en-US" sz="3400" kern="1200" spc="15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RESULTS AND SCREENSHOTS</a:t>
            </a:r>
            <a:endParaRPr lang="en-US" sz="34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0042" y="806824"/>
            <a:ext cx="2919738" cy="14941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fld id="{81D60167-4931-47E6-BA6A-407CBD079E47}" type="slidenum">
              <a:rPr lang="en-US" sz="2000" kern="1200" spc="10">
                <a:solidFill>
                  <a:srgbClr val="FFFFFF"/>
                </a:solidFill>
                <a:latin typeface="+mn-lt"/>
                <a:ea typeface="+mn-ea"/>
                <a:cs typeface="+mn-cs"/>
              </a:rPr>
              <a:pPr>
                <a:lnSpc>
                  <a:spcPct val="90000"/>
                </a:lnSpc>
                <a:spcBef>
                  <a:spcPts val="1000"/>
                </a:spcBef>
              </a:pPr>
              <a:t>10</a:t>
            </a:fld>
            <a:endParaRPr lang="en-US" sz="20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b="0" i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endParaRPr lang="en-I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8031C8-7FBF-4D9D-74EE-E9BB158C9BFC}"/>
              </a:ext>
            </a:extLst>
          </p:cNvPr>
          <p:cNvSpPr txBox="1"/>
          <p:nvPr/>
        </p:nvSpPr>
        <p:spPr>
          <a:xfrm>
            <a:off x="4317608" y="287840"/>
            <a:ext cx="655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ea typeface="+mn-lt"/>
                <a:cs typeface="+mn-lt"/>
              </a:rPr>
              <a:t>The portfolio successfully runs on different devices with smooth navigation and interactive elements.</a:t>
            </a:r>
            <a:endParaRPr lang="en-US" b="1">
              <a:ea typeface="Calibri"/>
              <a:cs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7A36B2-9C56-42E7-046E-6511B3FEB63C}"/>
              </a:ext>
            </a:extLst>
          </p:cNvPr>
          <p:cNvSpPr txBox="1"/>
          <p:nvPr/>
        </p:nvSpPr>
        <p:spPr>
          <a:xfrm>
            <a:off x="4310859" y="1529868"/>
            <a:ext cx="573369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/>
              <a:t>1.Home Page – welcoming layout with CTA button. </a:t>
            </a:r>
            <a:endParaRPr lang="en-US" b="1">
              <a:ea typeface="Calibri"/>
              <a:cs typeface="Calibri"/>
            </a:endParaRPr>
          </a:p>
        </p:txBody>
      </p:sp>
      <p:pic>
        <p:nvPicPr>
          <p:cNvPr id="19" name="Picture 1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31E4ED8-B9B6-B0C2-5DE8-B296DDAF07B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5" t="4159" r="-118" b="-305"/>
          <a:stretch>
            <a:fillRect/>
          </a:stretch>
        </p:blipFill>
        <p:spPr>
          <a:xfrm>
            <a:off x="4304320" y="2299121"/>
            <a:ext cx="7585780" cy="403131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BD647-6820-8DEF-D38C-0AC08D9FF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3455821" cy="16162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rtl="0">
              <a:lnSpc>
                <a:spcPct val="90000"/>
              </a:lnSpc>
              <a:spcBef>
                <a:spcPct val="0"/>
              </a:spcBef>
            </a:pPr>
            <a:br>
              <a:rPr lang="en-US" sz="3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32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636F71-8AC5-463F-A286-EF7A32E46083}"/>
              </a:ext>
            </a:extLst>
          </p:cNvPr>
          <p:cNvSpPr txBox="1"/>
          <p:nvPr/>
        </p:nvSpPr>
        <p:spPr>
          <a:xfrm>
            <a:off x="172203" y="161212"/>
            <a:ext cx="8531028" cy="70175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</a:pPr>
            <a:r>
              <a:rPr lang="en-US" b="1"/>
              <a:t>2.About Section – profile image + description.</a:t>
            </a:r>
            <a:endParaRPr lang="en-US" b="1">
              <a:ea typeface="Calibri"/>
              <a:cs typeface="Calibri"/>
            </a:endParaRP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5C75E40-30EA-1E9E-4254-077BF8E8E25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270" b="2561"/>
          <a:stretch>
            <a:fillRect/>
          </a:stretch>
        </p:blipFill>
        <p:spPr>
          <a:xfrm>
            <a:off x="573824" y="1036937"/>
            <a:ext cx="8531571" cy="4678413"/>
          </a:xfrm>
          <a:prstGeom prst="rect">
            <a:avLst/>
          </a:prstGeom>
        </p:spPr>
      </p:pic>
      <p:grpSp>
        <p:nvGrpSpPr>
          <p:cNvPr id="88" name="Group 87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26780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79D5BE-1084-6B8E-9248-89C9E6E29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967080" y="-168504"/>
            <a:ext cx="12030464" cy="7489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rtl="0">
              <a:lnSpc>
                <a:spcPct val="90000"/>
              </a:lnSpc>
              <a:spcBef>
                <a:spcPct val="0"/>
              </a:spcBef>
            </a:pPr>
            <a:r>
              <a:rPr lang="en-US" sz="1800" kern="1200">
                <a:latin typeface="+mj-lt"/>
                <a:ea typeface="+mj-ea"/>
                <a:cs typeface="+mj-cs"/>
              </a:rPr>
              <a:t>3.Projects Section – responsive grid with hover effects.</a:t>
            </a:r>
            <a:endParaRPr lang="en-US" sz="1800" kern="1200">
              <a:latin typeface="+mj-lt"/>
              <a:ea typeface="Calibri"/>
              <a:cs typeface="Calibri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EBCF759-AADB-0D9F-809A-2BF7D19B0C3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622" r="-125" b="-183"/>
          <a:stretch>
            <a:fillRect/>
          </a:stretch>
        </p:blipFill>
        <p:spPr>
          <a:xfrm>
            <a:off x="992038" y="950578"/>
            <a:ext cx="10395668" cy="557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098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1FE9DAF-571D-5B67-D56E-A0AEAA701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95457" y="4024"/>
            <a:ext cx="6423294" cy="56199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rtl="0">
              <a:lnSpc>
                <a:spcPct val="90000"/>
              </a:lnSpc>
              <a:spcBef>
                <a:spcPct val="0"/>
              </a:spcBef>
            </a:pPr>
            <a:r>
              <a:rPr lang="en-US" sz="1800" kern="1200">
                <a:latin typeface="+mj-lt"/>
                <a:ea typeface="+mj-ea"/>
                <a:cs typeface="+mj-cs"/>
              </a:rPr>
              <a:t>4.Contact Section – form validation in action.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FD18CD4-3236-E5CC-7D04-E061420C6B9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806" r="-227" b="-346"/>
          <a:stretch>
            <a:fillRect/>
          </a:stretch>
        </p:blipFill>
        <p:spPr>
          <a:xfrm>
            <a:off x="345057" y="706163"/>
            <a:ext cx="6110410" cy="4108200"/>
          </a:xfrm>
          <a:prstGeom prst="rect">
            <a:avLst/>
          </a:prstGeom>
        </p:spPr>
      </p:pic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1F4D2AB-442D-72B2-16DF-644FF9FE0D4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3804" t="50098" r="35075" b="8021"/>
          <a:stretch>
            <a:fillRect/>
          </a:stretch>
        </p:blipFill>
        <p:spPr>
          <a:xfrm>
            <a:off x="7073660" y="2767192"/>
            <a:ext cx="4700022" cy="3560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3362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D23DDA-2102-098D-DC1F-C62BCB6D8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 rtl="0">
              <a:lnSpc>
                <a:spcPct val="90000"/>
              </a:lnSpc>
              <a:spcBef>
                <a:spcPct val="0"/>
              </a:spcBef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A4B1BF-817B-C77E-AC57-3F23C8DE87FC}"/>
              </a:ext>
            </a:extLst>
          </p:cNvPr>
          <p:cNvSpPr txBox="1"/>
          <p:nvPr/>
        </p:nvSpPr>
        <p:spPr>
          <a:xfrm>
            <a:off x="6503158" y="649480"/>
            <a:ext cx="4862447" cy="554604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The Interactive Digital Portfolio is a simple and effective way to showcase skills, projects, and achievements. It is responsive, user-friendly, and helps create a professional online presence.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188B10-D8FD-1BE0-5471-F7DD3963E945}"/>
              </a:ext>
            </a:extLst>
          </p:cNvPr>
          <p:cNvSpPr txBox="1"/>
          <p:nvPr/>
        </p:nvSpPr>
        <p:spPr>
          <a:xfrm>
            <a:off x="2624666" y="2302933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137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06AD07-E82F-B780-A840-E9D7DDCC7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865" y="818984"/>
            <a:ext cx="6596245" cy="32685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 rtl="0">
              <a:lnSpc>
                <a:spcPct val="90000"/>
              </a:lnSpc>
              <a:spcBef>
                <a:spcPct val="0"/>
              </a:spcBef>
            </a:pPr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PROJECT TITLE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AF00A4-68BE-EC7B-0C6A-816105B359EA}"/>
              </a:ext>
            </a:extLst>
          </p:cNvPr>
          <p:cNvSpPr txBox="1"/>
          <p:nvPr/>
        </p:nvSpPr>
        <p:spPr>
          <a:xfrm>
            <a:off x="2708251" y="4883452"/>
            <a:ext cx="6051236" cy="124182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algn="r">
              <a:lnSpc>
                <a:spcPct val="90000"/>
              </a:lnSpc>
              <a:spcBef>
                <a:spcPts val="1000"/>
              </a:spcBef>
            </a:pPr>
            <a:r>
              <a:rPr lang="en-US" sz="2400" dirty="0">
                <a:solidFill>
                  <a:srgbClr val="FFFFFF"/>
                </a:solidFill>
                <a:ea typeface="+mn-lt"/>
                <a:cs typeface="+mn-lt"/>
              </a:rPr>
              <a:t>INTERACTIVE DIGITAL PORTFOLIO USING FWD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063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AB716C-12B1-18DC-FC13-EE21F92A3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rtl="0">
              <a:lnSpc>
                <a:spcPct val="90000"/>
              </a:lnSpc>
              <a:spcBef>
                <a:spcPct val="0"/>
              </a:spcBef>
            </a:pPr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AGENDA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5547C706-9B0E-9628-630F-79976A0903F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9346174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26719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D833067-D87F-F6BD-AFF2-714B1715A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7924" y="991261"/>
            <a:ext cx="5754696" cy="183734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rtl="0">
              <a:lnSpc>
                <a:spcPct val="90000"/>
              </a:lnSpc>
              <a:spcBef>
                <a:spcPct val="0"/>
              </a:spcBef>
            </a:pPr>
            <a:r>
              <a:rPr lang="en-US" sz="3600" kern="1200">
                <a:solidFill>
                  <a:schemeClr val="tx2"/>
                </a:solidFill>
                <a:latin typeface="+mj-lt"/>
                <a:cs typeface="+mj-cs"/>
              </a:rPr>
              <a:t>PROBLEM</a:t>
            </a:r>
            <a:r>
              <a:rPr lang="en-US" sz="3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8038A4-412E-F328-7943-46B509BD36EC}"/>
              </a:ext>
            </a:extLst>
          </p:cNvPr>
          <p:cNvSpPr txBox="1"/>
          <p:nvPr/>
        </p:nvSpPr>
        <p:spPr>
          <a:xfrm>
            <a:off x="3050412" y="2979336"/>
            <a:ext cx="5709721" cy="243086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In today’s digital world, students and professionals need a platform to showcase their skills, projects, and achievements. Traditional resumes are limited and fail to demonstrate creativity or interactivity. The problem is to design a modern, responsive, and interactive portfolio website that acts as a personal brand identity for learners in Front-End Web Development (FWD).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79552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2C73E8-03C0-B3F0-57B9-1A795F379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 rtl="0">
              <a:lnSpc>
                <a:spcPct val="90000"/>
              </a:lnSpc>
              <a:spcBef>
                <a:spcPct val="0"/>
              </a:spcBef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PROJECT 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EBD6EA-FF1D-5D60-2C45-FC3C2774142F}"/>
              </a:ext>
            </a:extLst>
          </p:cNvPr>
          <p:cNvSpPr txBox="1"/>
          <p:nvPr/>
        </p:nvSpPr>
        <p:spPr>
          <a:xfrm>
            <a:off x="4810259" y="649480"/>
            <a:ext cx="6555347" cy="554604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The Interactive Digital Portfolio is a web-based personal profile that highlights my journey as a student learning Front-End Development. It is designed with HTML, CSS, and JavaScript to ensure a smooth user experience, responsive design, and interactivity. The portfolio includes sections like Home, About, Projects, and Contact to give visitors a complete overview of my work.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779161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11C277-92B1-30E0-A9EF-51E381D3E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507" y="754498"/>
            <a:ext cx="3939688" cy="55831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rtl="0">
              <a:lnSpc>
                <a:spcPct val="90000"/>
              </a:lnSpc>
              <a:spcBef>
                <a:spcPct val="0"/>
              </a:spcBef>
            </a:pPr>
            <a:r>
              <a:rPr lang="en-US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WHO ARE THE END USERS ?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TextBox 2">
            <a:extLst>
              <a:ext uri="{FF2B5EF4-FFF2-40B4-BE49-F238E27FC236}">
                <a16:creationId xmlns:a16="http://schemas.microsoft.com/office/drawing/2014/main" id="{56AAB1AE-9B5B-D30F-85ED-32100779C2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83334959"/>
              </p:ext>
            </p:extLst>
          </p:nvPr>
        </p:nvGraphicFramePr>
        <p:xfrm>
          <a:off x="5209176" y="639479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85442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5314994-6337-4875-8CF5-652CAFE83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1999" cy="4267200"/>
            <a:chOff x="7467600" y="0"/>
            <a:chExt cx="47244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3A2D4D6-D501-439A-9FC6-397879C46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CD20BAA-1998-4EBB-AD61-13A92072E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449A6C7-D15F-4AA5-BFA5-71A404B47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67200"/>
          </a:xfrm>
          <a:custGeom>
            <a:avLst/>
            <a:gdLst>
              <a:gd name="connsiteX0" fmla="*/ 2537169 w 12192000"/>
              <a:gd name="connsiteY0" fmla="*/ 4125568 h 4267200"/>
              <a:gd name="connsiteX1" fmla="*/ 3246267 w 12192000"/>
              <a:gd name="connsiteY1" fmla="*/ 4262961 h 4267200"/>
              <a:gd name="connsiteX2" fmla="*/ 3253970 w 12192000"/>
              <a:gd name="connsiteY2" fmla="*/ 4267200 h 4267200"/>
              <a:gd name="connsiteX3" fmla="*/ 3071791 w 12192000"/>
              <a:gd name="connsiteY3" fmla="*/ 4267200 h 4267200"/>
              <a:gd name="connsiteX4" fmla="*/ 2975095 w 12192000"/>
              <a:gd name="connsiteY4" fmla="*/ 4243356 h 4267200"/>
              <a:gd name="connsiteX5" fmla="*/ 2626982 w 12192000"/>
              <a:gd name="connsiteY5" fmla="*/ 4206450 h 4267200"/>
              <a:gd name="connsiteX6" fmla="*/ 2490617 w 12192000"/>
              <a:gd name="connsiteY6" fmla="*/ 4206951 h 4267200"/>
              <a:gd name="connsiteX7" fmla="*/ 2819869 w 12192000"/>
              <a:gd name="connsiteY7" fmla="*/ 4252936 h 4267200"/>
              <a:gd name="connsiteX8" fmla="*/ 2900997 w 12192000"/>
              <a:gd name="connsiteY8" fmla="*/ 4267200 h 4267200"/>
              <a:gd name="connsiteX9" fmla="*/ 2705858 w 12192000"/>
              <a:gd name="connsiteY9" fmla="*/ 4267200 h 4267200"/>
              <a:gd name="connsiteX10" fmla="*/ 2561467 w 12192000"/>
              <a:gd name="connsiteY10" fmla="*/ 4246270 h 4267200"/>
              <a:gd name="connsiteX11" fmla="*/ 2305292 w 12192000"/>
              <a:gd name="connsiteY11" fmla="*/ 4219492 h 4267200"/>
              <a:gd name="connsiteX12" fmla="*/ 2409349 w 12192000"/>
              <a:gd name="connsiteY12" fmla="*/ 4267200 h 4267200"/>
              <a:gd name="connsiteX13" fmla="*/ 2266705 w 12192000"/>
              <a:gd name="connsiteY13" fmla="*/ 4267200 h 4267200"/>
              <a:gd name="connsiteX14" fmla="*/ 2183576 w 12192000"/>
              <a:gd name="connsiteY14" fmla="*/ 4227150 h 4267200"/>
              <a:gd name="connsiteX15" fmla="*/ 2151029 w 12192000"/>
              <a:gd name="connsiteY15" fmla="*/ 4146947 h 4267200"/>
              <a:gd name="connsiteX16" fmla="*/ 2537169 w 12192000"/>
              <a:gd name="connsiteY16" fmla="*/ 4125568 h 4267200"/>
              <a:gd name="connsiteX17" fmla="*/ 9258094 w 12192000"/>
              <a:gd name="connsiteY17" fmla="*/ 3958602 h 4267200"/>
              <a:gd name="connsiteX18" fmla="*/ 8526712 w 12192000"/>
              <a:gd name="connsiteY18" fmla="*/ 4119804 h 4267200"/>
              <a:gd name="connsiteX19" fmla="*/ 9258094 w 12192000"/>
              <a:gd name="connsiteY19" fmla="*/ 3958602 h 4267200"/>
              <a:gd name="connsiteX20" fmla="*/ 9168987 w 12192000"/>
              <a:gd name="connsiteY20" fmla="*/ 3919232 h 4267200"/>
              <a:gd name="connsiteX21" fmla="*/ 8603910 w 12192000"/>
              <a:gd name="connsiteY21" fmla="*/ 4068895 h 4267200"/>
              <a:gd name="connsiteX22" fmla="*/ 9252382 w 12192000"/>
              <a:gd name="connsiteY22" fmla="*/ 3927759 h 4267200"/>
              <a:gd name="connsiteX23" fmla="*/ 9168987 w 12192000"/>
              <a:gd name="connsiteY23" fmla="*/ 3919232 h 4267200"/>
              <a:gd name="connsiteX24" fmla="*/ 1635889 w 12192000"/>
              <a:gd name="connsiteY24" fmla="*/ 3709494 h 4267200"/>
              <a:gd name="connsiteX25" fmla="*/ 1634800 w 12192000"/>
              <a:gd name="connsiteY25" fmla="*/ 3731111 h 4267200"/>
              <a:gd name="connsiteX26" fmla="*/ 1635889 w 12192000"/>
              <a:gd name="connsiteY26" fmla="*/ 3709494 h 4267200"/>
              <a:gd name="connsiteX27" fmla="*/ 3174829 w 12192000"/>
              <a:gd name="connsiteY27" fmla="*/ 3620110 h 4267200"/>
              <a:gd name="connsiteX28" fmla="*/ 3189263 w 12192000"/>
              <a:gd name="connsiteY28" fmla="*/ 3625726 h 4267200"/>
              <a:gd name="connsiteX29" fmla="*/ 3560912 w 12192000"/>
              <a:gd name="connsiteY29" fmla="*/ 4079863 h 4267200"/>
              <a:gd name="connsiteX30" fmla="*/ 3611854 w 12192000"/>
              <a:gd name="connsiteY30" fmla="*/ 4188366 h 4267200"/>
              <a:gd name="connsiteX31" fmla="*/ 3631583 w 12192000"/>
              <a:gd name="connsiteY31" fmla="*/ 4267200 h 4267200"/>
              <a:gd name="connsiteX32" fmla="*/ 3575699 w 12192000"/>
              <a:gd name="connsiteY32" fmla="*/ 4267200 h 4267200"/>
              <a:gd name="connsiteX33" fmla="*/ 3575567 w 12192000"/>
              <a:gd name="connsiteY33" fmla="*/ 4263588 h 4267200"/>
              <a:gd name="connsiteX34" fmla="*/ 3467355 w 12192000"/>
              <a:gd name="connsiteY34" fmla="*/ 3988130 h 4267200"/>
              <a:gd name="connsiteX35" fmla="*/ 3310753 w 12192000"/>
              <a:gd name="connsiteY35" fmla="*/ 3787140 h 4267200"/>
              <a:gd name="connsiteX36" fmla="*/ 3291335 w 12192000"/>
              <a:gd name="connsiteY36" fmla="*/ 3767420 h 4267200"/>
              <a:gd name="connsiteX37" fmla="*/ 3390805 w 12192000"/>
              <a:gd name="connsiteY37" fmla="*/ 3937163 h 4267200"/>
              <a:gd name="connsiteX38" fmla="*/ 3545740 w 12192000"/>
              <a:gd name="connsiteY38" fmla="*/ 4251102 h 4267200"/>
              <a:gd name="connsiteX39" fmla="*/ 3550709 w 12192000"/>
              <a:gd name="connsiteY39" fmla="*/ 4267200 h 4267200"/>
              <a:gd name="connsiteX40" fmla="*/ 3513586 w 12192000"/>
              <a:gd name="connsiteY40" fmla="*/ 4267200 h 4267200"/>
              <a:gd name="connsiteX41" fmla="*/ 3470728 w 12192000"/>
              <a:gd name="connsiteY41" fmla="*/ 4152456 h 4267200"/>
              <a:gd name="connsiteX42" fmla="*/ 3364433 w 12192000"/>
              <a:gd name="connsiteY42" fmla="*/ 3953121 h 4267200"/>
              <a:gd name="connsiteX43" fmla="*/ 3316479 w 12192000"/>
              <a:gd name="connsiteY43" fmla="*/ 3872136 h 4267200"/>
              <a:gd name="connsiteX44" fmla="*/ 3504482 w 12192000"/>
              <a:gd name="connsiteY44" fmla="*/ 4267200 h 4267200"/>
              <a:gd name="connsiteX45" fmla="*/ 3467547 w 12192000"/>
              <a:gd name="connsiteY45" fmla="*/ 4267200 h 4267200"/>
              <a:gd name="connsiteX46" fmla="*/ 3177952 w 12192000"/>
              <a:gd name="connsiteY46" fmla="*/ 3657386 h 4267200"/>
              <a:gd name="connsiteX47" fmla="*/ 3174829 w 12192000"/>
              <a:gd name="connsiteY47" fmla="*/ 3620110 h 4267200"/>
              <a:gd name="connsiteX48" fmla="*/ 11279315 w 12192000"/>
              <a:gd name="connsiteY48" fmla="*/ 3618448 h 4267200"/>
              <a:gd name="connsiteX49" fmla="*/ 11317765 w 12192000"/>
              <a:gd name="connsiteY49" fmla="*/ 3638405 h 4267200"/>
              <a:gd name="connsiteX50" fmla="*/ 11304886 w 12192000"/>
              <a:gd name="connsiteY50" fmla="*/ 4200582 h 4267200"/>
              <a:gd name="connsiteX51" fmla="*/ 11298904 w 12192000"/>
              <a:gd name="connsiteY51" fmla="*/ 4267200 h 4267200"/>
              <a:gd name="connsiteX52" fmla="*/ 11213088 w 12192000"/>
              <a:gd name="connsiteY52" fmla="*/ 4267200 h 4267200"/>
              <a:gd name="connsiteX53" fmla="*/ 11219157 w 12192000"/>
              <a:gd name="connsiteY53" fmla="*/ 4210725 h 4267200"/>
              <a:gd name="connsiteX54" fmla="*/ 11225213 w 12192000"/>
              <a:gd name="connsiteY54" fmla="*/ 3936722 h 4267200"/>
              <a:gd name="connsiteX55" fmla="*/ 11182914 w 12192000"/>
              <a:gd name="connsiteY55" fmla="*/ 4196771 h 4267200"/>
              <a:gd name="connsiteX56" fmla="*/ 11172266 w 12192000"/>
              <a:gd name="connsiteY56" fmla="*/ 4267200 h 4267200"/>
              <a:gd name="connsiteX57" fmla="*/ 11140975 w 12192000"/>
              <a:gd name="connsiteY57" fmla="*/ 4267200 h 4267200"/>
              <a:gd name="connsiteX58" fmla="*/ 11152239 w 12192000"/>
              <a:gd name="connsiteY58" fmla="*/ 4192628 h 4267200"/>
              <a:gd name="connsiteX59" fmla="*/ 11201005 w 12192000"/>
              <a:gd name="connsiteY59" fmla="*/ 3900089 h 4267200"/>
              <a:gd name="connsiteX60" fmla="*/ 11105754 w 12192000"/>
              <a:gd name="connsiteY60" fmla="*/ 4139192 h 4267200"/>
              <a:gd name="connsiteX61" fmla="*/ 11065821 w 12192000"/>
              <a:gd name="connsiteY61" fmla="*/ 4267200 h 4267200"/>
              <a:gd name="connsiteX62" fmla="*/ 10978133 w 12192000"/>
              <a:gd name="connsiteY62" fmla="*/ 4267200 h 4267200"/>
              <a:gd name="connsiteX63" fmla="*/ 11088889 w 12192000"/>
              <a:gd name="connsiteY63" fmla="*/ 3963916 h 4267200"/>
              <a:gd name="connsiteX64" fmla="*/ 11231212 w 12192000"/>
              <a:gd name="connsiteY64" fmla="*/ 3645474 h 4267200"/>
              <a:gd name="connsiteX65" fmla="*/ 11279315 w 12192000"/>
              <a:gd name="connsiteY65" fmla="*/ 3618448 h 4267200"/>
              <a:gd name="connsiteX66" fmla="*/ 10296877 w 12192000"/>
              <a:gd name="connsiteY66" fmla="*/ 3526602 h 4267200"/>
              <a:gd name="connsiteX67" fmla="*/ 10314210 w 12192000"/>
              <a:gd name="connsiteY67" fmla="*/ 3538353 h 4267200"/>
              <a:gd name="connsiteX68" fmla="*/ 10450858 w 12192000"/>
              <a:gd name="connsiteY68" fmla="*/ 3902477 h 4267200"/>
              <a:gd name="connsiteX69" fmla="*/ 10572255 w 12192000"/>
              <a:gd name="connsiteY69" fmla="*/ 4267200 h 4267200"/>
              <a:gd name="connsiteX70" fmla="*/ 10477642 w 12192000"/>
              <a:gd name="connsiteY70" fmla="*/ 4267200 h 4267200"/>
              <a:gd name="connsiteX71" fmla="*/ 10436479 w 12192000"/>
              <a:gd name="connsiteY71" fmla="*/ 4144570 h 4267200"/>
              <a:gd name="connsiteX72" fmla="*/ 10277529 w 12192000"/>
              <a:gd name="connsiteY72" fmla="*/ 3701307 h 4267200"/>
              <a:gd name="connsiteX73" fmla="*/ 10276797 w 12192000"/>
              <a:gd name="connsiteY73" fmla="*/ 3708672 h 4267200"/>
              <a:gd name="connsiteX74" fmla="*/ 10385906 w 12192000"/>
              <a:gd name="connsiteY74" fmla="*/ 4147031 h 4267200"/>
              <a:gd name="connsiteX75" fmla="*/ 10431445 w 12192000"/>
              <a:gd name="connsiteY75" fmla="*/ 4267200 h 4267200"/>
              <a:gd name="connsiteX76" fmla="*/ 10398237 w 12192000"/>
              <a:gd name="connsiteY76" fmla="*/ 4267200 h 4267200"/>
              <a:gd name="connsiteX77" fmla="*/ 10356661 w 12192000"/>
              <a:gd name="connsiteY77" fmla="*/ 4157302 h 4267200"/>
              <a:gd name="connsiteX78" fmla="*/ 10268559 w 12192000"/>
              <a:gd name="connsiteY78" fmla="*/ 3871054 h 4267200"/>
              <a:gd name="connsiteX79" fmla="*/ 10340065 w 12192000"/>
              <a:gd name="connsiteY79" fmla="*/ 4201637 h 4267200"/>
              <a:gd name="connsiteX80" fmla="*/ 10368861 w 12192000"/>
              <a:gd name="connsiteY80" fmla="*/ 4267200 h 4267200"/>
              <a:gd name="connsiteX81" fmla="*/ 10267862 w 12192000"/>
              <a:gd name="connsiteY81" fmla="*/ 4267200 h 4267200"/>
              <a:gd name="connsiteX82" fmla="*/ 10236210 w 12192000"/>
              <a:gd name="connsiteY82" fmla="*/ 4185635 h 4267200"/>
              <a:gd name="connsiteX83" fmla="*/ 10225980 w 12192000"/>
              <a:gd name="connsiteY83" fmla="*/ 3561061 h 4267200"/>
              <a:gd name="connsiteX84" fmla="*/ 10296877 w 12192000"/>
              <a:gd name="connsiteY84" fmla="*/ 3526602 h 4267200"/>
              <a:gd name="connsiteX85" fmla="*/ 3429186 w 12192000"/>
              <a:gd name="connsiteY85" fmla="*/ 3458784 h 4267200"/>
              <a:gd name="connsiteX86" fmla="*/ 3446761 w 12192000"/>
              <a:gd name="connsiteY86" fmla="*/ 3461278 h 4267200"/>
              <a:gd name="connsiteX87" fmla="*/ 4419733 w 12192000"/>
              <a:gd name="connsiteY87" fmla="*/ 3963555 h 4267200"/>
              <a:gd name="connsiteX88" fmla="*/ 4659448 w 12192000"/>
              <a:gd name="connsiteY88" fmla="*/ 4172746 h 4267200"/>
              <a:gd name="connsiteX89" fmla="*/ 4719140 w 12192000"/>
              <a:gd name="connsiteY89" fmla="*/ 4267200 h 4267200"/>
              <a:gd name="connsiteX90" fmla="*/ 4641222 w 12192000"/>
              <a:gd name="connsiteY90" fmla="*/ 4267200 h 4267200"/>
              <a:gd name="connsiteX91" fmla="*/ 4599968 w 12192000"/>
              <a:gd name="connsiteY91" fmla="*/ 4207074 h 4267200"/>
              <a:gd name="connsiteX92" fmla="*/ 4136093 w 12192000"/>
              <a:gd name="connsiteY92" fmla="*/ 3858466 h 4267200"/>
              <a:gd name="connsiteX93" fmla="*/ 3670252 w 12192000"/>
              <a:gd name="connsiteY93" fmla="*/ 3622798 h 4267200"/>
              <a:gd name="connsiteX94" fmla="*/ 3817258 w 12192000"/>
              <a:gd name="connsiteY94" fmla="*/ 3723577 h 4267200"/>
              <a:gd name="connsiteX95" fmla="*/ 4000461 w 12192000"/>
              <a:gd name="connsiteY95" fmla="*/ 3855966 h 4267200"/>
              <a:gd name="connsiteX96" fmla="*/ 4088180 w 12192000"/>
              <a:gd name="connsiteY96" fmla="*/ 3929774 h 4267200"/>
              <a:gd name="connsiteX97" fmla="*/ 4184555 w 12192000"/>
              <a:gd name="connsiteY97" fmla="*/ 4010683 h 4267200"/>
              <a:gd name="connsiteX98" fmla="*/ 4399563 w 12192000"/>
              <a:gd name="connsiteY98" fmla="*/ 4158106 h 4267200"/>
              <a:gd name="connsiteX99" fmla="*/ 4546299 w 12192000"/>
              <a:gd name="connsiteY99" fmla="*/ 4254934 h 4267200"/>
              <a:gd name="connsiteX100" fmla="*/ 4561743 w 12192000"/>
              <a:gd name="connsiteY100" fmla="*/ 4267200 h 4267200"/>
              <a:gd name="connsiteX101" fmla="*/ 4509274 w 12192000"/>
              <a:gd name="connsiteY101" fmla="*/ 4267200 h 4267200"/>
              <a:gd name="connsiteX102" fmla="*/ 4383389 w 12192000"/>
              <a:gd name="connsiteY102" fmla="*/ 4184369 h 4267200"/>
              <a:gd name="connsiteX103" fmla="*/ 4165508 w 12192000"/>
              <a:gd name="connsiteY103" fmla="*/ 4035196 h 4267200"/>
              <a:gd name="connsiteX104" fmla="*/ 4068162 w 12192000"/>
              <a:gd name="connsiteY104" fmla="*/ 3953394 h 4267200"/>
              <a:gd name="connsiteX105" fmla="*/ 3981416 w 12192000"/>
              <a:gd name="connsiteY105" fmla="*/ 3880482 h 4267200"/>
              <a:gd name="connsiteX106" fmla="*/ 3800147 w 12192000"/>
              <a:gd name="connsiteY106" fmla="*/ 3749872 h 4267200"/>
              <a:gd name="connsiteX107" fmla="*/ 3655073 w 12192000"/>
              <a:gd name="connsiteY107" fmla="*/ 3650884 h 4267200"/>
              <a:gd name="connsiteX108" fmla="*/ 3989938 w 12192000"/>
              <a:gd name="connsiteY108" fmla="*/ 3991685 h 4267200"/>
              <a:gd name="connsiteX109" fmla="*/ 4393907 w 12192000"/>
              <a:gd name="connsiteY109" fmla="*/ 4261258 h 4267200"/>
              <a:gd name="connsiteX110" fmla="*/ 4408201 w 12192000"/>
              <a:gd name="connsiteY110" fmla="*/ 4267200 h 4267200"/>
              <a:gd name="connsiteX111" fmla="*/ 4250346 w 12192000"/>
              <a:gd name="connsiteY111" fmla="*/ 4267200 h 4267200"/>
              <a:gd name="connsiteX112" fmla="*/ 4245269 w 12192000"/>
              <a:gd name="connsiteY112" fmla="*/ 4265040 h 4267200"/>
              <a:gd name="connsiteX113" fmla="*/ 4036318 w 12192000"/>
              <a:gd name="connsiteY113" fmla="*/ 4147013 h 4267200"/>
              <a:gd name="connsiteX114" fmla="*/ 3432098 w 12192000"/>
              <a:gd name="connsiteY114" fmla="*/ 3537312 h 4267200"/>
              <a:gd name="connsiteX115" fmla="*/ 3429186 w 12192000"/>
              <a:gd name="connsiteY115" fmla="*/ 3458784 h 4267200"/>
              <a:gd name="connsiteX116" fmla="*/ 9334796 w 12192000"/>
              <a:gd name="connsiteY116" fmla="*/ 3456584 h 4267200"/>
              <a:gd name="connsiteX117" fmla="*/ 9651570 w 12192000"/>
              <a:gd name="connsiteY117" fmla="*/ 3826505 h 4267200"/>
              <a:gd name="connsiteX118" fmla="*/ 9334796 w 12192000"/>
              <a:gd name="connsiteY118" fmla="*/ 3456584 h 4267200"/>
              <a:gd name="connsiteX119" fmla="*/ 4440129 w 12192000"/>
              <a:gd name="connsiteY119" fmla="*/ 3448571 h 4267200"/>
              <a:gd name="connsiteX120" fmla="*/ 4856525 w 12192000"/>
              <a:gd name="connsiteY120" fmla="*/ 3915351 h 4267200"/>
              <a:gd name="connsiteX121" fmla="*/ 5059055 w 12192000"/>
              <a:gd name="connsiteY121" fmla="*/ 4108918 h 4267200"/>
              <a:gd name="connsiteX122" fmla="*/ 5290070 w 12192000"/>
              <a:gd name="connsiteY122" fmla="*/ 4263619 h 4267200"/>
              <a:gd name="connsiteX123" fmla="*/ 4834991 w 12192000"/>
              <a:gd name="connsiteY123" fmla="*/ 3830985 h 4267200"/>
              <a:gd name="connsiteX124" fmla="*/ 4440129 w 12192000"/>
              <a:gd name="connsiteY124" fmla="*/ 3448571 h 4267200"/>
              <a:gd name="connsiteX125" fmla="*/ 5425834 w 12192000"/>
              <a:gd name="connsiteY125" fmla="*/ 3162785 h 4267200"/>
              <a:gd name="connsiteX126" fmla="*/ 5401644 w 12192000"/>
              <a:gd name="connsiteY126" fmla="*/ 3617847 h 4267200"/>
              <a:gd name="connsiteX127" fmla="*/ 5467256 w 12192000"/>
              <a:gd name="connsiteY127" fmla="*/ 4175494 h 4267200"/>
              <a:gd name="connsiteX128" fmla="*/ 5448069 w 12192000"/>
              <a:gd name="connsiteY128" fmla="*/ 3567554 h 4267200"/>
              <a:gd name="connsiteX129" fmla="*/ 1318687 w 12192000"/>
              <a:gd name="connsiteY129" fmla="*/ 3113840 h 4267200"/>
              <a:gd name="connsiteX130" fmla="*/ 1066793 w 12192000"/>
              <a:gd name="connsiteY130" fmla="*/ 3212171 h 4267200"/>
              <a:gd name="connsiteX131" fmla="*/ 993319 w 12192000"/>
              <a:gd name="connsiteY131" fmla="*/ 3247648 h 4267200"/>
              <a:gd name="connsiteX132" fmla="*/ 853081 w 12192000"/>
              <a:gd name="connsiteY132" fmla="*/ 3312410 h 4267200"/>
              <a:gd name="connsiteX133" fmla="*/ 805957 w 12192000"/>
              <a:gd name="connsiteY133" fmla="*/ 3330443 h 4267200"/>
              <a:gd name="connsiteX134" fmla="*/ 1318687 w 12192000"/>
              <a:gd name="connsiteY134" fmla="*/ 3113840 h 4267200"/>
              <a:gd name="connsiteX135" fmla="*/ 5453702 w 12192000"/>
              <a:gd name="connsiteY135" fmla="*/ 3090882 h 4267200"/>
              <a:gd name="connsiteX136" fmla="*/ 5480135 w 12192000"/>
              <a:gd name="connsiteY136" fmla="*/ 3565802 h 4267200"/>
              <a:gd name="connsiteX137" fmla="*/ 5499023 w 12192000"/>
              <a:gd name="connsiteY137" fmla="*/ 4166310 h 4267200"/>
              <a:gd name="connsiteX138" fmla="*/ 5547022 w 12192000"/>
              <a:gd name="connsiteY138" fmla="*/ 3607838 h 4267200"/>
              <a:gd name="connsiteX139" fmla="*/ 5515964 w 12192000"/>
              <a:gd name="connsiteY139" fmla="*/ 3378541 h 4267200"/>
              <a:gd name="connsiteX140" fmla="*/ 5453702 w 12192000"/>
              <a:gd name="connsiteY140" fmla="*/ 3090882 h 4267200"/>
              <a:gd name="connsiteX141" fmla="*/ 9790480 w 12192000"/>
              <a:gd name="connsiteY141" fmla="*/ 3078533 h 4267200"/>
              <a:gd name="connsiteX142" fmla="*/ 9763295 w 12192000"/>
              <a:gd name="connsiteY142" fmla="*/ 3245370 h 4267200"/>
              <a:gd name="connsiteX143" fmla="*/ 9736458 w 12192000"/>
              <a:gd name="connsiteY143" fmla="*/ 3758413 h 4267200"/>
              <a:gd name="connsiteX144" fmla="*/ 9763499 w 12192000"/>
              <a:gd name="connsiteY144" fmla="*/ 3528057 h 4267200"/>
              <a:gd name="connsiteX145" fmla="*/ 9793906 w 12192000"/>
              <a:gd name="connsiteY145" fmla="*/ 3231157 h 4267200"/>
              <a:gd name="connsiteX146" fmla="*/ 9791874 w 12192000"/>
              <a:gd name="connsiteY146" fmla="*/ 3142788 h 4267200"/>
              <a:gd name="connsiteX147" fmla="*/ 9790480 w 12192000"/>
              <a:gd name="connsiteY147" fmla="*/ 3078533 h 4267200"/>
              <a:gd name="connsiteX148" fmla="*/ 1238695 w 12192000"/>
              <a:gd name="connsiteY148" fmla="*/ 3076820 h 4267200"/>
              <a:gd name="connsiteX149" fmla="*/ 716371 w 12192000"/>
              <a:gd name="connsiteY149" fmla="*/ 3293249 h 4267200"/>
              <a:gd name="connsiteX150" fmla="*/ 579522 w 12192000"/>
              <a:gd name="connsiteY150" fmla="*/ 3371759 h 4267200"/>
              <a:gd name="connsiteX151" fmla="*/ 600288 w 12192000"/>
              <a:gd name="connsiteY151" fmla="*/ 3365555 h 4267200"/>
              <a:gd name="connsiteX152" fmla="*/ 840692 w 12192000"/>
              <a:gd name="connsiteY152" fmla="*/ 3284921 h 4267200"/>
              <a:gd name="connsiteX153" fmla="*/ 979248 w 12192000"/>
              <a:gd name="connsiteY153" fmla="*/ 3221003 h 4267200"/>
              <a:gd name="connsiteX154" fmla="*/ 1053282 w 12192000"/>
              <a:gd name="connsiteY154" fmla="*/ 3185247 h 4267200"/>
              <a:gd name="connsiteX155" fmla="*/ 1320603 w 12192000"/>
              <a:gd name="connsiteY155" fmla="*/ 3081281 h 4267200"/>
              <a:gd name="connsiteX156" fmla="*/ 1238695 w 12192000"/>
              <a:gd name="connsiteY156" fmla="*/ 3076820 h 4267200"/>
              <a:gd name="connsiteX157" fmla="*/ 5425627 w 12192000"/>
              <a:gd name="connsiteY157" fmla="*/ 2954192 h 4267200"/>
              <a:gd name="connsiteX158" fmla="*/ 5470770 w 12192000"/>
              <a:gd name="connsiteY158" fmla="*/ 3005435 h 4267200"/>
              <a:gd name="connsiteX159" fmla="*/ 5567647 w 12192000"/>
              <a:gd name="connsiteY159" fmla="*/ 4190286 h 4267200"/>
              <a:gd name="connsiteX160" fmla="*/ 5545854 w 12192000"/>
              <a:gd name="connsiteY160" fmla="*/ 4267200 h 4267200"/>
              <a:gd name="connsiteX161" fmla="*/ 5391871 w 12192000"/>
              <a:gd name="connsiteY161" fmla="*/ 4267200 h 4267200"/>
              <a:gd name="connsiteX162" fmla="*/ 5318171 w 12192000"/>
              <a:gd name="connsiteY162" fmla="*/ 4175818 h 4267200"/>
              <a:gd name="connsiteX163" fmla="*/ 4943646 w 12192000"/>
              <a:gd name="connsiteY163" fmla="*/ 3822916 h 4267200"/>
              <a:gd name="connsiteX164" fmla="*/ 4594837 w 12192000"/>
              <a:gd name="connsiteY164" fmla="*/ 3532274 h 4267200"/>
              <a:gd name="connsiteX165" fmla="*/ 4441737 w 12192000"/>
              <a:gd name="connsiteY165" fmla="*/ 3399734 h 4267200"/>
              <a:gd name="connsiteX166" fmla="*/ 4431236 w 12192000"/>
              <a:gd name="connsiteY166" fmla="*/ 3400954 h 4267200"/>
              <a:gd name="connsiteX167" fmla="*/ 4557150 w 12192000"/>
              <a:gd name="connsiteY167" fmla="*/ 3510023 h 4267200"/>
              <a:gd name="connsiteX168" fmla="*/ 4856936 w 12192000"/>
              <a:gd name="connsiteY168" fmla="*/ 3809146 h 4267200"/>
              <a:gd name="connsiteX169" fmla="*/ 5111996 w 12192000"/>
              <a:gd name="connsiteY169" fmla="*/ 4065759 h 4267200"/>
              <a:gd name="connsiteX170" fmla="*/ 5246890 w 12192000"/>
              <a:gd name="connsiteY170" fmla="*/ 4187633 h 4267200"/>
              <a:gd name="connsiteX171" fmla="*/ 5347266 w 12192000"/>
              <a:gd name="connsiteY171" fmla="*/ 4267200 h 4267200"/>
              <a:gd name="connsiteX172" fmla="*/ 5164092 w 12192000"/>
              <a:gd name="connsiteY172" fmla="*/ 4267200 h 4267200"/>
              <a:gd name="connsiteX173" fmla="*/ 5108945 w 12192000"/>
              <a:gd name="connsiteY173" fmla="*/ 4232176 h 4267200"/>
              <a:gd name="connsiteX174" fmla="*/ 4294126 w 12192000"/>
              <a:gd name="connsiteY174" fmla="*/ 3303048 h 4267200"/>
              <a:gd name="connsiteX175" fmla="*/ 4305321 w 12192000"/>
              <a:gd name="connsiteY175" fmla="*/ 3256953 h 4267200"/>
              <a:gd name="connsiteX176" fmla="*/ 4949299 w 12192000"/>
              <a:gd name="connsiteY176" fmla="*/ 3766336 h 4267200"/>
              <a:gd name="connsiteX177" fmla="*/ 5291452 w 12192000"/>
              <a:gd name="connsiteY177" fmla="*/ 4076801 h 4267200"/>
              <a:gd name="connsiteX178" fmla="*/ 5434998 w 12192000"/>
              <a:gd name="connsiteY178" fmla="*/ 4254100 h 4267200"/>
              <a:gd name="connsiteX179" fmla="*/ 5351015 w 12192000"/>
              <a:gd name="connsiteY179" fmla="*/ 3760989 h 4267200"/>
              <a:gd name="connsiteX180" fmla="*/ 5413780 w 12192000"/>
              <a:gd name="connsiteY180" fmla="*/ 2966265 h 4267200"/>
              <a:gd name="connsiteX181" fmla="*/ 5425627 w 12192000"/>
              <a:gd name="connsiteY181" fmla="*/ 2954192 h 4267200"/>
              <a:gd name="connsiteX182" fmla="*/ 8380397 w 12192000"/>
              <a:gd name="connsiteY182" fmla="*/ 2896659 h 4267200"/>
              <a:gd name="connsiteX183" fmla="*/ 8634801 w 12192000"/>
              <a:gd name="connsiteY183" fmla="*/ 3304169 h 4267200"/>
              <a:gd name="connsiteX184" fmla="*/ 8971448 w 12192000"/>
              <a:gd name="connsiteY184" fmla="*/ 3675946 h 4267200"/>
              <a:gd name="connsiteX185" fmla="*/ 8820691 w 12192000"/>
              <a:gd name="connsiteY185" fmla="*/ 3486482 h 4267200"/>
              <a:gd name="connsiteX186" fmla="*/ 8807612 w 12192000"/>
              <a:gd name="connsiteY186" fmla="*/ 3467256 h 4267200"/>
              <a:gd name="connsiteX187" fmla="*/ 8556796 w 12192000"/>
              <a:gd name="connsiteY187" fmla="*/ 3116474 h 4267200"/>
              <a:gd name="connsiteX188" fmla="*/ 8427018 w 12192000"/>
              <a:gd name="connsiteY188" fmla="*/ 2948853 h 4267200"/>
              <a:gd name="connsiteX189" fmla="*/ 8380397 w 12192000"/>
              <a:gd name="connsiteY189" fmla="*/ 2896659 h 4267200"/>
              <a:gd name="connsiteX190" fmla="*/ 9831020 w 12192000"/>
              <a:gd name="connsiteY190" fmla="*/ 2871730 h 4267200"/>
              <a:gd name="connsiteX191" fmla="*/ 9827707 w 12192000"/>
              <a:gd name="connsiteY191" fmla="*/ 2915231 h 4267200"/>
              <a:gd name="connsiteX192" fmla="*/ 9820699 w 12192000"/>
              <a:gd name="connsiteY192" fmla="*/ 3051540 h 4267200"/>
              <a:gd name="connsiteX193" fmla="*/ 9822525 w 12192000"/>
              <a:gd name="connsiteY193" fmla="*/ 3140814 h 4267200"/>
              <a:gd name="connsiteX194" fmla="*/ 9824704 w 12192000"/>
              <a:gd name="connsiteY194" fmla="*/ 3230628 h 4267200"/>
              <a:gd name="connsiteX195" fmla="*/ 9793821 w 12192000"/>
              <a:gd name="connsiteY195" fmla="*/ 3531652 h 4267200"/>
              <a:gd name="connsiteX196" fmla="*/ 9767436 w 12192000"/>
              <a:gd name="connsiteY196" fmla="*/ 3750864 h 4267200"/>
              <a:gd name="connsiteX197" fmla="*/ 9814477 w 12192000"/>
              <a:gd name="connsiteY197" fmla="*/ 3662531 h 4267200"/>
              <a:gd name="connsiteX198" fmla="*/ 9831020 w 12192000"/>
              <a:gd name="connsiteY198" fmla="*/ 2871730 h 4267200"/>
              <a:gd name="connsiteX199" fmla="*/ 8380521 w 12192000"/>
              <a:gd name="connsiteY199" fmla="*/ 2850596 h 4267200"/>
              <a:gd name="connsiteX200" fmla="*/ 8451446 w 12192000"/>
              <a:gd name="connsiteY200" fmla="*/ 2928627 h 4267200"/>
              <a:gd name="connsiteX201" fmla="*/ 8582269 w 12192000"/>
              <a:gd name="connsiteY201" fmla="*/ 3097880 h 4267200"/>
              <a:gd name="connsiteX202" fmla="*/ 8833783 w 12192000"/>
              <a:gd name="connsiteY202" fmla="*/ 3449753 h 4267200"/>
              <a:gd name="connsiteX203" fmla="*/ 8846863 w 12192000"/>
              <a:gd name="connsiteY203" fmla="*/ 3468981 h 4267200"/>
              <a:gd name="connsiteX204" fmla="*/ 8960046 w 12192000"/>
              <a:gd name="connsiteY204" fmla="*/ 3620389 h 4267200"/>
              <a:gd name="connsiteX205" fmla="*/ 8380521 w 12192000"/>
              <a:gd name="connsiteY205" fmla="*/ 2850596 h 4267200"/>
              <a:gd name="connsiteX206" fmla="*/ 9854151 w 12192000"/>
              <a:gd name="connsiteY206" fmla="*/ 2642862 h 4267200"/>
              <a:gd name="connsiteX207" fmla="*/ 9871341 w 12192000"/>
              <a:gd name="connsiteY207" fmla="*/ 2659697 h 4267200"/>
              <a:gd name="connsiteX208" fmla="*/ 9966678 w 12192000"/>
              <a:gd name="connsiteY208" fmla="*/ 3423399 h 4267200"/>
              <a:gd name="connsiteX209" fmla="*/ 9880832 w 12192000"/>
              <a:gd name="connsiteY209" fmla="*/ 3700562 h 4267200"/>
              <a:gd name="connsiteX210" fmla="*/ 9896024 w 12192000"/>
              <a:gd name="connsiteY210" fmla="*/ 4178295 h 4267200"/>
              <a:gd name="connsiteX211" fmla="*/ 10028060 w 12192000"/>
              <a:gd name="connsiteY211" fmla="*/ 4267200 h 4267200"/>
              <a:gd name="connsiteX212" fmla="*/ 9651813 w 12192000"/>
              <a:gd name="connsiteY212" fmla="*/ 4267200 h 4267200"/>
              <a:gd name="connsiteX213" fmla="*/ 9814527 w 12192000"/>
              <a:gd name="connsiteY213" fmla="*/ 4248048 h 4267200"/>
              <a:gd name="connsiteX214" fmla="*/ 9615182 w 12192000"/>
              <a:gd name="connsiteY214" fmla="*/ 4220499 h 4267200"/>
              <a:gd name="connsiteX215" fmla="*/ 9465210 w 12192000"/>
              <a:gd name="connsiteY215" fmla="*/ 4242240 h 4267200"/>
              <a:gd name="connsiteX216" fmla="*/ 9387108 w 12192000"/>
              <a:gd name="connsiteY216" fmla="*/ 4267200 h 4267200"/>
              <a:gd name="connsiteX217" fmla="*/ 9268441 w 12192000"/>
              <a:gd name="connsiteY217" fmla="*/ 4267200 h 4267200"/>
              <a:gd name="connsiteX218" fmla="*/ 9307676 w 12192000"/>
              <a:gd name="connsiteY218" fmla="*/ 4251276 h 4267200"/>
              <a:gd name="connsiteX219" fmla="*/ 9761570 w 12192000"/>
              <a:gd name="connsiteY219" fmla="*/ 4182283 h 4267200"/>
              <a:gd name="connsiteX220" fmla="*/ 9368237 w 12192000"/>
              <a:gd name="connsiteY220" fmla="*/ 3949470 h 4267200"/>
              <a:gd name="connsiteX221" fmla="*/ 9354614 w 12192000"/>
              <a:gd name="connsiteY221" fmla="*/ 3951288 h 4267200"/>
              <a:gd name="connsiteX222" fmla="*/ 8364351 w 12192000"/>
              <a:gd name="connsiteY222" fmla="*/ 4159267 h 4267200"/>
              <a:gd name="connsiteX223" fmla="*/ 8386567 w 12192000"/>
              <a:gd name="connsiteY223" fmla="*/ 4119760 h 4267200"/>
              <a:gd name="connsiteX224" fmla="*/ 9231713 w 12192000"/>
              <a:gd name="connsiteY224" fmla="*/ 3873539 h 4267200"/>
              <a:gd name="connsiteX225" fmla="*/ 9023301 w 12192000"/>
              <a:gd name="connsiteY225" fmla="*/ 3763109 h 4267200"/>
              <a:gd name="connsiteX226" fmla="*/ 9010556 w 12192000"/>
              <a:gd name="connsiteY226" fmla="*/ 3758998 h 4267200"/>
              <a:gd name="connsiteX227" fmla="*/ 8604324 w 12192000"/>
              <a:gd name="connsiteY227" fmla="*/ 3417171 h 4267200"/>
              <a:gd name="connsiteX228" fmla="*/ 8218577 w 12192000"/>
              <a:gd name="connsiteY228" fmla="*/ 2770227 h 4267200"/>
              <a:gd name="connsiteX229" fmla="*/ 8222774 w 12192000"/>
              <a:gd name="connsiteY229" fmla="*/ 2749954 h 4267200"/>
              <a:gd name="connsiteX230" fmla="*/ 8297623 w 12192000"/>
              <a:gd name="connsiteY230" fmla="*/ 2731935 h 4267200"/>
              <a:gd name="connsiteX231" fmla="*/ 9090618 w 12192000"/>
              <a:gd name="connsiteY231" fmla="*/ 3716225 h 4267200"/>
              <a:gd name="connsiteX232" fmla="*/ 9762441 w 12192000"/>
              <a:gd name="connsiteY232" fmla="*/ 4093587 h 4267200"/>
              <a:gd name="connsiteX233" fmla="*/ 9717826 w 12192000"/>
              <a:gd name="connsiteY233" fmla="*/ 3916719 h 4267200"/>
              <a:gd name="connsiteX234" fmla="*/ 9713123 w 12192000"/>
              <a:gd name="connsiteY234" fmla="*/ 3916663 h 4267200"/>
              <a:gd name="connsiteX235" fmla="*/ 9175594 w 12192000"/>
              <a:gd name="connsiteY235" fmla="*/ 3326950 h 4267200"/>
              <a:gd name="connsiteX236" fmla="*/ 9253941 w 12192000"/>
              <a:gd name="connsiteY236" fmla="*/ 3287566 h 4267200"/>
              <a:gd name="connsiteX237" fmla="*/ 9625671 w 12192000"/>
              <a:gd name="connsiteY237" fmla="*/ 3639960 h 4267200"/>
              <a:gd name="connsiteX238" fmla="*/ 9656881 w 12192000"/>
              <a:gd name="connsiteY238" fmla="*/ 3333361 h 4267200"/>
              <a:gd name="connsiteX239" fmla="*/ 9782066 w 12192000"/>
              <a:gd name="connsiteY239" fmla="*/ 2680771 h 4267200"/>
              <a:gd name="connsiteX240" fmla="*/ 9854151 w 12192000"/>
              <a:gd name="connsiteY240" fmla="*/ 2642862 h 4267200"/>
              <a:gd name="connsiteX241" fmla="*/ 11114299 w 12192000"/>
              <a:gd name="connsiteY241" fmla="*/ 2390555 h 4267200"/>
              <a:gd name="connsiteX242" fmla="*/ 11113373 w 12192000"/>
              <a:gd name="connsiteY242" fmla="*/ 2392739 h 4267200"/>
              <a:gd name="connsiteX243" fmla="*/ 11117197 w 12192000"/>
              <a:gd name="connsiteY243" fmla="*/ 2394358 h 4267200"/>
              <a:gd name="connsiteX244" fmla="*/ 11114299 w 12192000"/>
              <a:gd name="connsiteY244" fmla="*/ 2390555 h 4267200"/>
              <a:gd name="connsiteX245" fmla="*/ 10506276 w 12192000"/>
              <a:gd name="connsiteY245" fmla="*/ 2118977 h 4267200"/>
              <a:gd name="connsiteX246" fmla="*/ 10431542 w 12192000"/>
              <a:gd name="connsiteY246" fmla="*/ 2525128 h 4267200"/>
              <a:gd name="connsiteX247" fmla="*/ 10391375 w 12192000"/>
              <a:gd name="connsiteY247" fmla="*/ 2667145 h 4267200"/>
              <a:gd name="connsiteX248" fmla="*/ 10355047 w 12192000"/>
              <a:gd name="connsiteY248" fmla="*/ 2832031 h 4267200"/>
              <a:gd name="connsiteX249" fmla="*/ 10336080 w 12192000"/>
              <a:gd name="connsiteY249" fmla="*/ 2927011 h 4267200"/>
              <a:gd name="connsiteX250" fmla="*/ 10389394 w 12192000"/>
              <a:gd name="connsiteY250" fmla="*/ 2782834 h 4267200"/>
              <a:gd name="connsiteX251" fmla="*/ 10506276 w 12192000"/>
              <a:gd name="connsiteY251" fmla="*/ 2118977 h 4267200"/>
              <a:gd name="connsiteX252" fmla="*/ 11538179 w 12192000"/>
              <a:gd name="connsiteY252" fmla="*/ 2090376 h 4267200"/>
              <a:gd name="connsiteX253" fmla="*/ 11577479 w 12192000"/>
              <a:gd name="connsiteY253" fmla="*/ 2228695 h 4267200"/>
              <a:gd name="connsiteX254" fmla="*/ 11586754 w 12192000"/>
              <a:gd name="connsiteY254" fmla="*/ 2266098 h 4267200"/>
              <a:gd name="connsiteX255" fmla="*/ 11609011 w 12192000"/>
              <a:gd name="connsiteY255" fmla="*/ 2353427 h 4267200"/>
              <a:gd name="connsiteX256" fmla="*/ 11761579 w 12192000"/>
              <a:gd name="connsiteY256" fmla="*/ 2703223 h 4267200"/>
              <a:gd name="connsiteX257" fmla="*/ 11877711 w 12192000"/>
              <a:gd name="connsiteY257" fmla="*/ 2947465 h 4267200"/>
              <a:gd name="connsiteX258" fmla="*/ 11538179 w 12192000"/>
              <a:gd name="connsiteY258" fmla="*/ 2090376 h 4267200"/>
              <a:gd name="connsiteX259" fmla="*/ 6604735 w 12192000"/>
              <a:gd name="connsiteY259" fmla="*/ 2041381 h 4267200"/>
              <a:gd name="connsiteX260" fmla="*/ 7204487 w 12192000"/>
              <a:gd name="connsiteY260" fmla="*/ 2742112 h 4267200"/>
              <a:gd name="connsiteX261" fmla="*/ 7131592 w 12192000"/>
              <a:gd name="connsiteY261" fmla="*/ 2672096 h 4267200"/>
              <a:gd name="connsiteX262" fmla="*/ 6996344 w 12192000"/>
              <a:gd name="connsiteY262" fmla="*/ 2518310 h 4267200"/>
              <a:gd name="connsiteX263" fmla="*/ 6735495 w 12192000"/>
              <a:gd name="connsiteY263" fmla="*/ 2196890 h 4267200"/>
              <a:gd name="connsiteX264" fmla="*/ 6721901 w 12192000"/>
              <a:gd name="connsiteY264" fmla="*/ 2179274 h 4267200"/>
              <a:gd name="connsiteX265" fmla="*/ 6604735 w 12192000"/>
              <a:gd name="connsiteY265" fmla="*/ 2041381 h 4267200"/>
              <a:gd name="connsiteX266" fmla="*/ 11488421 w 12192000"/>
              <a:gd name="connsiteY266" fmla="*/ 2034549 h 4267200"/>
              <a:gd name="connsiteX267" fmla="*/ 11840356 w 12192000"/>
              <a:gd name="connsiteY267" fmla="*/ 2932293 h 4267200"/>
              <a:gd name="connsiteX268" fmla="*/ 11736331 w 12192000"/>
              <a:gd name="connsiteY268" fmla="*/ 2715710 h 4267200"/>
              <a:gd name="connsiteX269" fmla="*/ 11581560 w 12192000"/>
              <a:gd name="connsiteY269" fmla="*/ 2360474 h 4267200"/>
              <a:gd name="connsiteX270" fmla="*/ 11558442 w 12192000"/>
              <a:gd name="connsiteY270" fmla="*/ 2272139 h 4267200"/>
              <a:gd name="connsiteX271" fmla="*/ 11549169 w 12192000"/>
              <a:gd name="connsiteY271" fmla="*/ 2234734 h 4267200"/>
              <a:gd name="connsiteX272" fmla="*/ 11488421 w 12192000"/>
              <a:gd name="connsiteY272" fmla="*/ 2034549 h 4267200"/>
              <a:gd name="connsiteX273" fmla="*/ 10468916 w 12192000"/>
              <a:gd name="connsiteY273" fmla="*/ 2032338 h 4267200"/>
              <a:gd name="connsiteX274" fmla="*/ 10421480 w 12192000"/>
              <a:gd name="connsiteY274" fmla="*/ 2185446 h 4267200"/>
              <a:gd name="connsiteX275" fmla="*/ 10351264 w 12192000"/>
              <a:gd name="connsiteY275" fmla="*/ 2591574 h 4267200"/>
              <a:gd name="connsiteX276" fmla="*/ 10294485 w 12192000"/>
              <a:gd name="connsiteY276" fmla="*/ 2991809 h 4267200"/>
              <a:gd name="connsiteX277" fmla="*/ 10327850 w 12192000"/>
              <a:gd name="connsiteY277" fmla="*/ 2826310 h 4267200"/>
              <a:gd name="connsiteX278" fmla="*/ 10364099 w 12192000"/>
              <a:gd name="connsiteY278" fmla="*/ 2660098 h 4267200"/>
              <a:gd name="connsiteX279" fmla="*/ 10404725 w 12192000"/>
              <a:gd name="connsiteY279" fmla="*/ 2516991 h 4267200"/>
              <a:gd name="connsiteX280" fmla="*/ 10478071 w 12192000"/>
              <a:gd name="connsiteY280" fmla="*/ 2114122 h 4267200"/>
              <a:gd name="connsiteX281" fmla="*/ 10468916 w 12192000"/>
              <a:gd name="connsiteY281" fmla="*/ 2032338 h 4267200"/>
              <a:gd name="connsiteX282" fmla="*/ 10573132 w 12192000"/>
              <a:gd name="connsiteY282" fmla="*/ 1991479 h 4267200"/>
              <a:gd name="connsiteX283" fmla="*/ 11066880 w 12192000"/>
              <a:gd name="connsiteY283" fmla="*/ 2371770 h 4267200"/>
              <a:gd name="connsiteX284" fmla="*/ 10573132 w 12192000"/>
              <a:gd name="connsiteY284" fmla="*/ 1991479 h 4267200"/>
              <a:gd name="connsiteX285" fmla="*/ 6591670 w 12192000"/>
              <a:gd name="connsiteY285" fmla="*/ 1988277 h 4267200"/>
              <a:gd name="connsiteX286" fmla="*/ 6747349 w 12192000"/>
              <a:gd name="connsiteY286" fmla="*/ 2160069 h 4267200"/>
              <a:gd name="connsiteX287" fmla="*/ 6760943 w 12192000"/>
              <a:gd name="connsiteY287" fmla="*/ 2177686 h 4267200"/>
              <a:gd name="connsiteX288" fmla="*/ 7021065 w 12192000"/>
              <a:gd name="connsiteY288" fmla="*/ 2498102 h 4267200"/>
              <a:gd name="connsiteX289" fmla="*/ 7155223 w 12192000"/>
              <a:gd name="connsiteY289" fmla="*/ 2650386 h 4267200"/>
              <a:gd name="connsiteX290" fmla="*/ 7203167 w 12192000"/>
              <a:gd name="connsiteY290" fmla="*/ 2697288 h 4267200"/>
              <a:gd name="connsiteX291" fmla="*/ 6937703 w 12192000"/>
              <a:gd name="connsiteY291" fmla="*/ 2321981 h 4267200"/>
              <a:gd name="connsiteX292" fmla="*/ 6591670 w 12192000"/>
              <a:gd name="connsiteY292" fmla="*/ 1988277 h 4267200"/>
              <a:gd name="connsiteX293" fmla="*/ 5798671 w 12192000"/>
              <a:gd name="connsiteY293" fmla="*/ 1981601 h 4267200"/>
              <a:gd name="connsiteX294" fmla="*/ 5754709 w 12192000"/>
              <a:gd name="connsiteY294" fmla="*/ 2071454 h 4267200"/>
              <a:gd name="connsiteX295" fmla="*/ 5763044 w 12192000"/>
              <a:gd name="connsiteY295" fmla="*/ 2842206 h 4267200"/>
              <a:gd name="connsiteX296" fmla="*/ 5764974 w 12192000"/>
              <a:gd name="connsiteY296" fmla="*/ 2799609 h 4267200"/>
              <a:gd name="connsiteX297" fmla="*/ 5767665 w 12192000"/>
              <a:gd name="connsiteY297" fmla="*/ 2666409 h 4267200"/>
              <a:gd name="connsiteX298" fmla="*/ 5763055 w 12192000"/>
              <a:gd name="connsiteY298" fmla="*/ 2579705 h 4267200"/>
              <a:gd name="connsiteX299" fmla="*/ 5758079 w 12192000"/>
              <a:gd name="connsiteY299" fmla="*/ 2492508 h 4267200"/>
              <a:gd name="connsiteX300" fmla="*/ 5779325 w 12192000"/>
              <a:gd name="connsiteY300" fmla="*/ 2197069 h 4267200"/>
              <a:gd name="connsiteX301" fmla="*/ 5798671 w 12192000"/>
              <a:gd name="connsiteY301" fmla="*/ 1981601 h 4267200"/>
              <a:gd name="connsiteX302" fmla="*/ 5829202 w 12192000"/>
              <a:gd name="connsiteY302" fmla="*/ 1971679 h 4267200"/>
              <a:gd name="connsiteX303" fmla="*/ 5809558 w 12192000"/>
              <a:gd name="connsiteY303" fmla="*/ 2198043 h 4267200"/>
              <a:gd name="connsiteX304" fmla="*/ 5788653 w 12192000"/>
              <a:gd name="connsiteY304" fmla="*/ 2489430 h 4267200"/>
              <a:gd name="connsiteX305" fmla="*/ 5793439 w 12192000"/>
              <a:gd name="connsiteY305" fmla="*/ 2575235 h 4267200"/>
              <a:gd name="connsiteX306" fmla="*/ 5796837 w 12192000"/>
              <a:gd name="connsiteY306" fmla="*/ 2637633 h 4267200"/>
              <a:gd name="connsiteX307" fmla="*/ 5818614 w 12192000"/>
              <a:gd name="connsiteY307" fmla="*/ 2473055 h 4267200"/>
              <a:gd name="connsiteX308" fmla="*/ 5829202 w 12192000"/>
              <a:gd name="connsiteY308" fmla="*/ 1971679 h 4267200"/>
              <a:gd name="connsiteX309" fmla="*/ 10578769 w 12192000"/>
              <a:gd name="connsiteY309" fmla="*/ 1962963 h 4267200"/>
              <a:gd name="connsiteX310" fmla="*/ 11073823 w 12192000"/>
              <a:gd name="connsiteY310" fmla="*/ 2338658 h 4267200"/>
              <a:gd name="connsiteX311" fmla="*/ 10578769 w 12192000"/>
              <a:gd name="connsiteY311" fmla="*/ 1962963 h 4267200"/>
              <a:gd name="connsiteX312" fmla="*/ 5911389 w 12192000"/>
              <a:gd name="connsiteY312" fmla="*/ 1898371 h 4267200"/>
              <a:gd name="connsiteX313" fmla="*/ 6237627 w 12192000"/>
              <a:gd name="connsiteY313" fmla="*/ 2231921 h 4267200"/>
              <a:gd name="connsiteX314" fmla="*/ 5911389 w 12192000"/>
              <a:gd name="connsiteY314" fmla="*/ 1898371 h 4267200"/>
              <a:gd name="connsiteX315" fmla="*/ 6944437 w 12192000"/>
              <a:gd name="connsiteY315" fmla="*/ 1575402 h 4267200"/>
              <a:gd name="connsiteX316" fmla="*/ 6304730 w 12192000"/>
              <a:gd name="connsiteY316" fmla="*/ 1766654 h 4267200"/>
              <a:gd name="connsiteX317" fmla="*/ 6944437 w 12192000"/>
              <a:gd name="connsiteY317" fmla="*/ 1575402 h 4267200"/>
              <a:gd name="connsiteX318" fmla="*/ 7019523 w 12192000"/>
              <a:gd name="connsiteY318" fmla="*/ 1519450 h 4267200"/>
              <a:gd name="connsiteX319" fmla="*/ 6298091 w 12192000"/>
              <a:gd name="connsiteY319" fmla="*/ 1737122 h 4267200"/>
              <a:gd name="connsiteX320" fmla="*/ 7019523 w 12192000"/>
              <a:gd name="connsiteY320" fmla="*/ 1519450 h 4267200"/>
              <a:gd name="connsiteX321" fmla="*/ 2399523 w 12192000"/>
              <a:gd name="connsiteY321" fmla="*/ 1428234 h 4267200"/>
              <a:gd name="connsiteX322" fmla="*/ 2224982 w 12192000"/>
              <a:gd name="connsiteY322" fmla="*/ 1826201 h 4267200"/>
              <a:gd name="connsiteX323" fmla="*/ 2096099 w 12192000"/>
              <a:gd name="connsiteY323" fmla="*/ 2345900 h 4267200"/>
              <a:gd name="connsiteX324" fmla="*/ 2283317 w 12192000"/>
              <a:gd name="connsiteY324" fmla="*/ 1796925 h 4267200"/>
              <a:gd name="connsiteX325" fmla="*/ 2448558 w 12192000"/>
              <a:gd name="connsiteY325" fmla="*/ 1373435 h 4267200"/>
              <a:gd name="connsiteX326" fmla="*/ 2312521 w 12192000"/>
              <a:gd name="connsiteY326" fmla="*/ 1806140 h 4267200"/>
              <a:gd name="connsiteX327" fmla="*/ 2127533 w 12192000"/>
              <a:gd name="connsiteY327" fmla="*/ 2348380 h 4267200"/>
              <a:gd name="connsiteX328" fmla="*/ 2358080 w 12192000"/>
              <a:gd name="connsiteY328" fmla="*/ 1866134 h 4267200"/>
              <a:gd name="connsiteX329" fmla="*/ 2407436 w 12192000"/>
              <a:gd name="connsiteY329" fmla="*/ 1651070 h 4267200"/>
              <a:gd name="connsiteX330" fmla="*/ 2448558 w 12192000"/>
              <a:gd name="connsiteY330" fmla="*/ 1373435 h 4267200"/>
              <a:gd name="connsiteX331" fmla="*/ 278707 w 12192000"/>
              <a:gd name="connsiteY331" fmla="*/ 1352270 h 4267200"/>
              <a:gd name="connsiteX332" fmla="*/ 321570 w 12192000"/>
              <a:gd name="connsiteY332" fmla="*/ 1861610 h 4267200"/>
              <a:gd name="connsiteX333" fmla="*/ 294281 w 12192000"/>
              <a:gd name="connsiteY333" fmla="*/ 1440658 h 4267200"/>
              <a:gd name="connsiteX334" fmla="*/ 1423821 w 12192000"/>
              <a:gd name="connsiteY334" fmla="*/ 1351958 h 4267200"/>
              <a:gd name="connsiteX335" fmla="*/ 1638521 w 12192000"/>
              <a:gd name="connsiteY335" fmla="*/ 1908470 h 4267200"/>
              <a:gd name="connsiteX336" fmla="*/ 1754199 w 12192000"/>
              <a:gd name="connsiteY336" fmla="*/ 2149284 h 4267200"/>
              <a:gd name="connsiteX337" fmla="*/ 1908359 w 12192000"/>
              <a:gd name="connsiteY337" fmla="*/ 2364988 h 4267200"/>
              <a:gd name="connsiteX338" fmla="*/ 1647661 w 12192000"/>
              <a:gd name="connsiteY338" fmla="*/ 1825945 h 4267200"/>
              <a:gd name="connsiteX339" fmla="*/ 1423821 w 12192000"/>
              <a:gd name="connsiteY339" fmla="*/ 1351958 h 4267200"/>
              <a:gd name="connsiteX340" fmla="*/ 9518298 w 12192000"/>
              <a:gd name="connsiteY340" fmla="*/ 1338235 h 4267200"/>
              <a:gd name="connsiteX341" fmla="*/ 9838009 w 12192000"/>
              <a:gd name="connsiteY341" fmla="*/ 2272553 h 4267200"/>
              <a:gd name="connsiteX342" fmla="*/ 9805906 w 12192000"/>
              <a:gd name="connsiteY342" fmla="*/ 2159819 h 4267200"/>
              <a:gd name="connsiteX343" fmla="*/ 9801623 w 12192000"/>
              <a:gd name="connsiteY343" fmla="*/ 2142555 h 4267200"/>
              <a:gd name="connsiteX344" fmla="*/ 9628671 w 12192000"/>
              <a:gd name="connsiteY344" fmla="*/ 1617375 h 4267200"/>
              <a:gd name="connsiteX345" fmla="*/ 9598299 w 12192000"/>
              <a:gd name="connsiteY345" fmla="*/ 1544643 h 4267200"/>
              <a:gd name="connsiteX346" fmla="*/ 9518298 w 12192000"/>
              <a:gd name="connsiteY346" fmla="*/ 1338235 h 4267200"/>
              <a:gd name="connsiteX347" fmla="*/ 1431890 w 12192000"/>
              <a:gd name="connsiteY347" fmla="*/ 1306475 h 4267200"/>
              <a:gd name="connsiteX348" fmla="*/ 1507597 w 12192000"/>
              <a:gd name="connsiteY348" fmla="*/ 1446132 h 4267200"/>
              <a:gd name="connsiteX349" fmla="*/ 1674586 w 12192000"/>
              <a:gd name="connsiteY349" fmla="*/ 1813832 h 4267200"/>
              <a:gd name="connsiteX350" fmla="*/ 1815950 w 12192000"/>
              <a:gd name="connsiteY350" fmla="*/ 2128564 h 4267200"/>
              <a:gd name="connsiteX351" fmla="*/ 1984242 w 12192000"/>
              <a:gd name="connsiteY351" fmla="*/ 2430829 h 4267200"/>
              <a:gd name="connsiteX352" fmla="*/ 2014023 w 12192000"/>
              <a:gd name="connsiteY352" fmla="*/ 2450995 h 4267200"/>
              <a:gd name="connsiteX353" fmla="*/ 1747337 w 12192000"/>
              <a:gd name="connsiteY353" fmla="*/ 1855264 h 4267200"/>
              <a:gd name="connsiteX354" fmla="*/ 1533749 w 12192000"/>
              <a:gd name="connsiteY354" fmla="*/ 1478656 h 4267200"/>
              <a:gd name="connsiteX355" fmla="*/ 1431890 w 12192000"/>
              <a:gd name="connsiteY355" fmla="*/ 1306475 h 4267200"/>
              <a:gd name="connsiteX356" fmla="*/ 5052692 w 12192000"/>
              <a:gd name="connsiteY356" fmla="*/ 1292994 h 4267200"/>
              <a:gd name="connsiteX357" fmla="*/ 5200661 w 12192000"/>
              <a:gd name="connsiteY357" fmla="*/ 1635186 h 4267200"/>
              <a:gd name="connsiteX358" fmla="*/ 5297138 w 12192000"/>
              <a:gd name="connsiteY358" fmla="*/ 1906351 h 4267200"/>
              <a:gd name="connsiteX359" fmla="*/ 5052692 w 12192000"/>
              <a:gd name="connsiteY359" fmla="*/ 1292994 h 4267200"/>
              <a:gd name="connsiteX360" fmla="*/ 9528078 w 12192000"/>
              <a:gd name="connsiteY360" fmla="*/ 1278636 h 4267200"/>
              <a:gd name="connsiteX361" fmla="*/ 9623946 w 12192000"/>
              <a:gd name="connsiteY361" fmla="*/ 1534260 h 4267200"/>
              <a:gd name="connsiteX362" fmla="*/ 9654858 w 12192000"/>
              <a:gd name="connsiteY362" fmla="*/ 1607218 h 4267200"/>
              <a:gd name="connsiteX363" fmla="*/ 9826304 w 12192000"/>
              <a:gd name="connsiteY363" fmla="*/ 2125320 h 4267200"/>
              <a:gd name="connsiteX364" fmla="*/ 9701198 w 12192000"/>
              <a:gd name="connsiteY364" fmla="*/ 1646797 h 4267200"/>
              <a:gd name="connsiteX365" fmla="*/ 9528078 w 12192000"/>
              <a:gd name="connsiteY365" fmla="*/ 1278636 h 4267200"/>
              <a:gd name="connsiteX366" fmla="*/ 5009948 w 12192000"/>
              <a:gd name="connsiteY366" fmla="*/ 1273619 h 4267200"/>
              <a:gd name="connsiteX367" fmla="*/ 5121777 w 12192000"/>
              <a:gd name="connsiteY367" fmla="*/ 1654213 h 4267200"/>
              <a:gd name="connsiteX368" fmla="*/ 5293545 w 12192000"/>
              <a:gd name="connsiteY368" fmla="*/ 2072247 h 4267200"/>
              <a:gd name="connsiteX369" fmla="*/ 5294042 w 12192000"/>
              <a:gd name="connsiteY369" fmla="*/ 2065019 h 4267200"/>
              <a:gd name="connsiteX370" fmla="*/ 5171936 w 12192000"/>
              <a:gd name="connsiteY370" fmla="*/ 1647613 h 4267200"/>
              <a:gd name="connsiteX371" fmla="*/ 5009948 w 12192000"/>
              <a:gd name="connsiteY371" fmla="*/ 1273619 h 4267200"/>
              <a:gd name="connsiteX372" fmla="*/ 655236 w 12192000"/>
              <a:gd name="connsiteY372" fmla="*/ 1268632 h 4267200"/>
              <a:gd name="connsiteX373" fmla="*/ 839521 w 12192000"/>
              <a:gd name="connsiteY373" fmla="*/ 1685315 h 4267200"/>
              <a:gd name="connsiteX374" fmla="*/ 1109416 w 12192000"/>
              <a:gd name="connsiteY374" fmla="*/ 2061663 h 4267200"/>
              <a:gd name="connsiteX375" fmla="*/ 1298300 w 12192000"/>
              <a:gd name="connsiteY375" fmla="*/ 2247742 h 4267200"/>
              <a:gd name="connsiteX376" fmla="*/ 1125871 w 12192000"/>
              <a:gd name="connsiteY376" fmla="*/ 1989513 h 4267200"/>
              <a:gd name="connsiteX377" fmla="*/ 981574 w 12192000"/>
              <a:gd name="connsiteY377" fmla="*/ 1783157 h 4267200"/>
              <a:gd name="connsiteX378" fmla="*/ 922198 w 12192000"/>
              <a:gd name="connsiteY378" fmla="*/ 1677437 h 4267200"/>
              <a:gd name="connsiteX379" fmla="*/ 869293 w 12192000"/>
              <a:gd name="connsiteY379" fmla="*/ 1583214 h 4267200"/>
              <a:gd name="connsiteX380" fmla="*/ 751431 w 12192000"/>
              <a:gd name="connsiteY380" fmla="*/ 1405731 h 4267200"/>
              <a:gd name="connsiteX381" fmla="*/ 6516292 w 12192000"/>
              <a:gd name="connsiteY381" fmla="*/ 1263064 h 4267200"/>
              <a:gd name="connsiteX382" fmla="*/ 5736320 w 12192000"/>
              <a:gd name="connsiteY382" fmla="*/ 1501803 h 4267200"/>
              <a:gd name="connsiteX383" fmla="*/ 6516292 w 12192000"/>
              <a:gd name="connsiteY383" fmla="*/ 1263064 h 4267200"/>
              <a:gd name="connsiteX384" fmla="*/ 291466 w 12192000"/>
              <a:gd name="connsiteY384" fmla="*/ 1250369 h 4267200"/>
              <a:gd name="connsiteX385" fmla="*/ 323180 w 12192000"/>
              <a:gd name="connsiteY385" fmla="*/ 1435283 h 4267200"/>
              <a:gd name="connsiteX386" fmla="*/ 349381 w 12192000"/>
              <a:gd name="connsiteY386" fmla="*/ 1875041 h 4267200"/>
              <a:gd name="connsiteX387" fmla="*/ 374363 w 12192000"/>
              <a:gd name="connsiteY387" fmla="*/ 1506494 h 4267200"/>
              <a:gd name="connsiteX388" fmla="*/ 302168 w 12192000"/>
              <a:gd name="connsiteY388" fmla="*/ 1274495 h 4267200"/>
              <a:gd name="connsiteX389" fmla="*/ 291466 w 12192000"/>
              <a:gd name="connsiteY389" fmla="*/ 1250369 h 4267200"/>
              <a:gd name="connsiteX390" fmla="*/ 678222 w 12192000"/>
              <a:gd name="connsiteY390" fmla="*/ 1248670 h 4267200"/>
              <a:gd name="connsiteX391" fmla="*/ 775536 w 12192000"/>
              <a:gd name="connsiteY391" fmla="*/ 1388015 h 4267200"/>
              <a:gd name="connsiteX392" fmla="*/ 894529 w 12192000"/>
              <a:gd name="connsiteY392" fmla="*/ 1567739 h 4267200"/>
              <a:gd name="connsiteX393" fmla="*/ 948000 w 12192000"/>
              <a:gd name="connsiteY393" fmla="*/ 1663088 h 4267200"/>
              <a:gd name="connsiteX394" fmla="*/ 1006812 w 12192000"/>
              <a:gd name="connsiteY394" fmla="*/ 1767683 h 4267200"/>
              <a:gd name="connsiteX395" fmla="*/ 1149133 w 12192000"/>
              <a:gd name="connsiteY395" fmla="*/ 1971513 h 4267200"/>
              <a:gd name="connsiteX396" fmla="*/ 1333952 w 12192000"/>
              <a:gd name="connsiteY396" fmla="*/ 2251620 h 4267200"/>
              <a:gd name="connsiteX397" fmla="*/ 1337329 w 12192000"/>
              <a:gd name="connsiteY397" fmla="*/ 2258350 h 4267200"/>
              <a:gd name="connsiteX398" fmla="*/ 1014726 w 12192000"/>
              <a:gd name="connsiteY398" fmla="*/ 1615556 h 4267200"/>
              <a:gd name="connsiteX399" fmla="*/ 678222 w 12192000"/>
              <a:gd name="connsiteY399" fmla="*/ 1248670 h 4267200"/>
              <a:gd name="connsiteX400" fmla="*/ 9441752 w 12192000"/>
              <a:gd name="connsiteY400" fmla="*/ 1245311 h 4267200"/>
              <a:gd name="connsiteX401" fmla="*/ 9278979 w 12192000"/>
              <a:gd name="connsiteY401" fmla="*/ 1406236 h 4267200"/>
              <a:gd name="connsiteX402" fmla="*/ 9235540 w 12192000"/>
              <a:gd name="connsiteY402" fmla="*/ 1546869 h 4267200"/>
              <a:gd name="connsiteX403" fmla="*/ 9264074 w 12192000"/>
              <a:gd name="connsiteY403" fmla="*/ 1557016 h 4267200"/>
              <a:gd name="connsiteX404" fmla="*/ 9441752 w 12192000"/>
              <a:gd name="connsiteY404" fmla="*/ 1245311 h 4267200"/>
              <a:gd name="connsiteX405" fmla="*/ 6691602 w 12192000"/>
              <a:gd name="connsiteY405" fmla="*/ 1140573 h 4267200"/>
              <a:gd name="connsiteX406" fmla="*/ 6571100 w 12192000"/>
              <a:gd name="connsiteY406" fmla="*/ 1183662 h 4267200"/>
              <a:gd name="connsiteX407" fmla="*/ 6241687 w 12192000"/>
              <a:gd name="connsiteY407" fmla="*/ 1257600 h 4267200"/>
              <a:gd name="connsiteX408" fmla="*/ 5693009 w 12192000"/>
              <a:gd name="connsiteY408" fmla="*/ 1478256 h 4267200"/>
              <a:gd name="connsiteX409" fmla="*/ 6548420 w 12192000"/>
              <a:gd name="connsiteY409" fmla="*/ 1214599 h 4267200"/>
              <a:gd name="connsiteX410" fmla="*/ 6605473 w 12192000"/>
              <a:gd name="connsiteY410" fmla="*/ 1184686 h 4267200"/>
              <a:gd name="connsiteX411" fmla="*/ 6691602 w 12192000"/>
              <a:gd name="connsiteY411" fmla="*/ 1140573 h 4267200"/>
              <a:gd name="connsiteX412" fmla="*/ 4002475 w 12192000"/>
              <a:gd name="connsiteY412" fmla="*/ 1037802 h 4267200"/>
              <a:gd name="connsiteX413" fmla="*/ 4000324 w 12192000"/>
              <a:gd name="connsiteY413" fmla="*/ 1039362 h 4267200"/>
              <a:gd name="connsiteX414" fmla="*/ 4002862 w 12192000"/>
              <a:gd name="connsiteY414" fmla="*/ 1042866 h 4267200"/>
              <a:gd name="connsiteX415" fmla="*/ 4002475 w 12192000"/>
              <a:gd name="connsiteY415" fmla="*/ 1037802 h 4267200"/>
              <a:gd name="connsiteX416" fmla="*/ 506322 w 12192000"/>
              <a:gd name="connsiteY416" fmla="*/ 1020997 h 4267200"/>
              <a:gd name="connsiteX417" fmla="*/ 533068 w 12192000"/>
              <a:gd name="connsiteY417" fmla="*/ 1029409 h 4267200"/>
              <a:gd name="connsiteX418" fmla="*/ 1232525 w 12192000"/>
              <a:gd name="connsiteY418" fmla="*/ 1804675 h 4267200"/>
              <a:gd name="connsiteX419" fmla="*/ 1388858 w 12192000"/>
              <a:gd name="connsiteY419" fmla="*/ 2368011 h 4267200"/>
              <a:gd name="connsiteX420" fmla="*/ 1384098 w 12192000"/>
              <a:gd name="connsiteY420" fmla="*/ 2378125 h 4267200"/>
              <a:gd name="connsiteX421" fmla="*/ 1425393 w 12192000"/>
              <a:gd name="connsiteY421" fmla="*/ 2589124 h 4267200"/>
              <a:gd name="connsiteX422" fmla="*/ 1424001 w 12192000"/>
              <a:gd name="connsiteY422" fmla="*/ 2597541 h 4267200"/>
              <a:gd name="connsiteX423" fmla="*/ 2152729 w 12192000"/>
              <a:gd name="connsiteY423" fmla="*/ 2864487 h 4267200"/>
              <a:gd name="connsiteX424" fmla="*/ 2020609 w 12192000"/>
              <a:gd name="connsiteY424" fmla="*/ 2539671 h 4267200"/>
              <a:gd name="connsiteX425" fmla="*/ 2018920 w 12192000"/>
              <a:gd name="connsiteY425" fmla="*/ 2536309 h 4267200"/>
              <a:gd name="connsiteX426" fmla="*/ 1342441 w 12192000"/>
              <a:gd name="connsiteY426" fmla="*/ 1173017 h 4267200"/>
              <a:gd name="connsiteX427" fmla="*/ 1367925 w 12192000"/>
              <a:gd name="connsiteY427" fmla="*/ 1135648 h 4267200"/>
              <a:gd name="connsiteX428" fmla="*/ 1771401 w 12192000"/>
              <a:gd name="connsiteY428" fmla="*/ 1806673 h 4267200"/>
              <a:gd name="connsiteX429" fmla="*/ 1972385 w 12192000"/>
              <a:gd name="connsiteY429" fmla="*/ 2198735 h 4267200"/>
              <a:gd name="connsiteX430" fmla="*/ 2040892 w 12192000"/>
              <a:gd name="connsiteY430" fmla="*/ 2405205 h 4267200"/>
              <a:gd name="connsiteX431" fmla="*/ 2131689 w 12192000"/>
              <a:gd name="connsiteY431" fmla="*/ 1936926 h 4267200"/>
              <a:gd name="connsiteX432" fmla="*/ 2454820 w 12192000"/>
              <a:gd name="connsiteY432" fmla="*/ 1248808 h 4267200"/>
              <a:gd name="connsiteX433" fmla="*/ 2492512 w 12192000"/>
              <a:gd name="connsiteY433" fmla="*/ 1302920 h 4267200"/>
              <a:gd name="connsiteX434" fmla="*/ 2081216 w 12192000"/>
              <a:gd name="connsiteY434" fmla="*/ 2527513 h 4267200"/>
              <a:gd name="connsiteX435" fmla="*/ 2081211 w 12192000"/>
              <a:gd name="connsiteY435" fmla="*/ 2528916 h 4267200"/>
              <a:gd name="connsiteX436" fmla="*/ 2199067 w 12192000"/>
              <a:gd name="connsiteY436" fmla="*/ 2884061 h 4267200"/>
              <a:gd name="connsiteX437" fmla="*/ 3192586 w 12192000"/>
              <a:gd name="connsiteY437" fmla="*/ 3411496 h 4267200"/>
              <a:gd name="connsiteX438" fmla="*/ 3182620 w 12192000"/>
              <a:gd name="connsiteY438" fmla="*/ 3483279 h 4267200"/>
              <a:gd name="connsiteX439" fmla="*/ 2435119 w 12192000"/>
              <a:gd name="connsiteY439" fmla="*/ 3080173 h 4267200"/>
              <a:gd name="connsiteX440" fmla="*/ 2410152 w 12192000"/>
              <a:gd name="connsiteY440" fmla="*/ 3063751 h 4267200"/>
              <a:gd name="connsiteX441" fmla="*/ 2408099 w 12192000"/>
              <a:gd name="connsiteY441" fmla="*/ 3064403 h 4267200"/>
              <a:gd name="connsiteX442" fmla="*/ 2407218 w 12192000"/>
              <a:gd name="connsiteY442" fmla="*/ 3070324 h 4267200"/>
              <a:gd name="connsiteX443" fmla="*/ 2380138 w 12192000"/>
              <a:gd name="connsiteY443" fmla="*/ 3099341 h 4267200"/>
              <a:gd name="connsiteX444" fmla="*/ 1765923 w 12192000"/>
              <a:gd name="connsiteY444" fmla="*/ 3581043 h 4267200"/>
              <a:gd name="connsiteX445" fmla="*/ 1702258 w 12192000"/>
              <a:gd name="connsiteY445" fmla="*/ 3612286 h 4267200"/>
              <a:gd name="connsiteX446" fmla="*/ 1538370 w 12192000"/>
              <a:gd name="connsiteY446" fmla="*/ 3811804 h 4267200"/>
              <a:gd name="connsiteX447" fmla="*/ 1325720 w 12192000"/>
              <a:gd name="connsiteY447" fmla="*/ 4125411 h 4267200"/>
              <a:gd name="connsiteX448" fmla="*/ 1206279 w 12192000"/>
              <a:gd name="connsiteY448" fmla="*/ 4267200 h 4267200"/>
              <a:gd name="connsiteX449" fmla="*/ 1115040 w 12192000"/>
              <a:gd name="connsiteY449" fmla="*/ 4267200 h 4267200"/>
              <a:gd name="connsiteX450" fmla="*/ 1258195 w 12192000"/>
              <a:gd name="connsiteY450" fmla="*/ 4099624 h 4267200"/>
              <a:gd name="connsiteX451" fmla="*/ 1423113 w 12192000"/>
              <a:gd name="connsiteY451" fmla="*/ 3874565 h 4267200"/>
              <a:gd name="connsiteX452" fmla="*/ 1260565 w 12192000"/>
              <a:gd name="connsiteY452" fmla="*/ 4031982 h 4267200"/>
              <a:gd name="connsiteX453" fmla="*/ 1073327 w 12192000"/>
              <a:gd name="connsiteY453" fmla="*/ 4218727 h 4267200"/>
              <a:gd name="connsiteX454" fmla="*/ 1032294 w 12192000"/>
              <a:gd name="connsiteY454" fmla="*/ 4267200 h 4267200"/>
              <a:gd name="connsiteX455" fmla="*/ 993830 w 12192000"/>
              <a:gd name="connsiteY455" fmla="*/ 4267200 h 4267200"/>
              <a:gd name="connsiteX456" fmla="*/ 1051860 w 12192000"/>
              <a:gd name="connsiteY456" fmla="*/ 4198693 h 4267200"/>
              <a:gd name="connsiteX457" fmla="*/ 1240607 w 12192000"/>
              <a:gd name="connsiteY457" fmla="*/ 4010401 h 4267200"/>
              <a:gd name="connsiteX458" fmla="*/ 1310106 w 12192000"/>
              <a:gd name="connsiteY458" fmla="*/ 3943217 h 4267200"/>
              <a:gd name="connsiteX459" fmla="*/ 952103 w 12192000"/>
              <a:gd name="connsiteY459" fmla="*/ 4265972 h 4267200"/>
              <a:gd name="connsiteX460" fmla="*/ 951207 w 12192000"/>
              <a:gd name="connsiteY460" fmla="*/ 4267200 h 4267200"/>
              <a:gd name="connsiteX461" fmla="*/ 862760 w 12192000"/>
              <a:gd name="connsiteY461" fmla="*/ 4267200 h 4267200"/>
              <a:gd name="connsiteX462" fmla="*/ 909145 w 12192000"/>
              <a:gd name="connsiteY462" fmla="*/ 4199225 h 4267200"/>
              <a:gd name="connsiteX463" fmla="*/ 1214067 w 12192000"/>
              <a:gd name="connsiteY463" fmla="*/ 3908561 h 4267200"/>
              <a:gd name="connsiteX464" fmla="*/ 640967 w 12192000"/>
              <a:gd name="connsiteY464" fmla="*/ 4105601 h 4267200"/>
              <a:gd name="connsiteX465" fmla="*/ 372807 w 12192000"/>
              <a:gd name="connsiteY465" fmla="*/ 4243651 h 4267200"/>
              <a:gd name="connsiteX466" fmla="*/ 332830 w 12192000"/>
              <a:gd name="connsiteY466" fmla="*/ 4267200 h 4267200"/>
              <a:gd name="connsiteX467" fmla="*/ 168301 w 12192000"/>
              <a:gd name="connsiteY467" fmla="*/ 4267200 h 4267200"/>
              <a:gd name="connsiteX468" fmla="*/ 278002 w 12192000"/>
              <a:gd name="connsiteY468" fmla="*/ 4201399 h 4267200"/>
              <a:gd name="connsiteX469" fmla="*/ 527241 w 12192000"/>
              <a:gd name="connsiteY469" fmla="*/ 4065078 h 4267200"/>
              <a:gd name="connsiteX470" fmla="*/ 1510397 w 12192000"/>
              <a:gd name="connsiteY470" fmla="*/ 3684705 h 4267200"/>
              <a:gd name="connsiteX471" fmla="*/ 1146550 w 12192000"/>
              <a:gd name="connsiteY471" fmla="*/ 3802012 h 4267200"/>
              <a:gd name="connsiteX472" fmla="*/ 698834 w 12192000"/>
              <a:gd name="connsiteY472" fmla="*/ 3952272 h 4267200"/>
              <a:gd name="connsiteX473" fmla="*/ 192528 w 12192000"/>
              <a:gd name="connsiteY473" fmla="*/ 4236299 h 4267200"/>
              <a:gd name="connsiteX474" fmla="*/ 148586 w 12192000"/>
              <a:gd name="connsiteY474" fmla="*/ 4267200 h 4267200"/>
              <a:gd name="connsiteX475" fmla="*/ 98116 w 12192000"/>
              <a:gd name="connsiteY475" fmla="*/ 4267200 h 4267200"/>
              <a:gd name="connsiteX476" fmla="*/ 169669 w 12192000"/>
              <a:gd name="connsiteY476" fmla="*/ 4216852 h 4267200"/>
              <a:gd name="connsiteX477" fmla="*/ 687572 w 12192000"/>
              <a:gd name="connsiteY477" fmla="*/ 3925629 h 4267200"/>
              <a:gd name="connsiteX478" fmla="*/ 1138365 w 12192000"/>
              <a:gd name="connsiteY478" fmla="*/ 3774515 h 4267200"/>
              <a:gd name="connsiteX479" fmla="*/ 1505579 w 12192000"/>
              <a:gd name="connsiteY479" fmla="*/ 3655526 h 4267200"/>
              <a:gd name="connsiteX480" fmla="*/ 1313114 w 12192000"/>
              <a:gd name="connsiteY480" fmla="*/ 3655216 h 4267200"/>
              <a:gd name="connsiteX481" fmla="*/ 1109304 w 12192000"/>
              <a:gd name="connsiteY481" fmla="*/ 3669030 h 4267200"/>
              <a:gd name="connsiteX482" fmla="*/ 258951 w 12192000"/>
              <a:gd name="connsiteY482" fmla="*/ 4111994 h 4267200"/>
              <a:gd name="connsiteX483" fmla="*/ 80807 w 12192000"/>
              <a:gd name="connsiteY483" fmla="*/ 4267200 h 4267200"/>
              <a:gd name="connsiteX484" fmla="*/ 0 w 12192000"/>
              <a:gd name="connsiteY484" fmla="*/ 4267200 h 4267200"/>
              <a:gd name="connsiteX485" fmla="*/ 0 w 12192000"/>
              <a:gd name="connsiteY485" fmla="*/ 4233763 h 4267200"/>
              <a:gd name="connsiteX486" fmla="*/ 36881 w 12192000"/>
              <a:gd name="connsiteY486" fmla="*/ 4200118 h 4267200"/>
              <a:gd name="connsiteX487" fmla="*/ 910534 w 12192000"/>
              <a:gd name="connsiteY487" fmla="*/ 3629753 h 4267200"/>
              <a:gd name="connsiteX488" fmla="*/ 1578717 w 12192000"/>
              <a:gd name="connsiteY488" fmla="*/ 3575982 h 4267200"/>
              <a:gd name="connsiteX489" fmla="*/ 2338780 w 12192000"/>
              <a:gd name="connsiteY489" fmla="*/ 3033725 h 4267200"/>
              <a:gd name="connsiteX490" fmla="*/ 1807991 w 12192000"/>
              <a:gd name="connsiteY490" fmla="*/ 2807184 h 4267200"/>
              <a:gd name="connsiteX491" fmla="*/ 1416358 w 12192000"/>
              <a:gd name="connsiteY491" fmla="*/ 3112571 h 4267200"/>
              <a:gd name="connsiteX492" fmla="*/ 939066 w 12192000"/>
              <a:gd name="connsiteY492" fmla="*/ 3378798 h 4267200"/>
              <a:gd name="connsiteX493" fmla="*/ 115099 w 12192000"/>
              <a:gd name="connsiteY493" fmla="*/ 3607650 h 4267200"/>
              <a:gd name="connsiteX494" fmla="*/ 97284 w 12192000"/>
              <a:gd name="connsiteY494" fmla="*/ 3520393 h 4267200"/>
              <a:gd name="connsiteX495" fmla="*/ 922050 w 12192000"/>
              <a:gd name="connsiteY495" fmla="*/ 3074867 h 4267200"/>
              <a:gd name="connsiteX496" fmla="*/ 1405265 w 12192000"/>
              <a:gd name="connsiteY496" fmla="*/ 3016319 h 4267200"/>
              <a:gd name="connsiteX497" fmla="*/ 1407512 w 12192000"/>
              <a:gd name="connsiteY497" fmla="*/ 3018001 h 4267200"/>
              <a:gd name="connsiteX498" fmla="*/ 1726266 w 12192000"/>
              <a:gd name="connsiteY498" fmla="*/ 2777274 h 4267200"/>
              <a:gd name="connsiteX499" fmla="*/ 625390 w 12192000"/>
              <a:gd name="connsiteY499" fmla="*/ 2514541 h 4267200"/>
              <a:gd name="connsiteX500" fmla="*/ 619799 w 12192000"/>
              <a:gd name="connsiteY500" fmla="*/ 2527180 h 4267200"/>
              <a:gd name="connsiteX501" fmla="*/ 310030 w 12192000"/>
              <a:gd name="connsiteY501" fmla="*/ 2771818 h 4267200"/>
              <a:gd name="connsiteX502" fmla="*/ 173877 w 12192000"/>
              <a:gd name="connsiteY502" fmla="*/ 2937056 h 4267200"/>
              <a:gd name="connsiteX503" fmla="*/ 77889 w 12192000"/>
              <a:gd name="connsiteY503" fmla="*/ 3138440 h 4267200"/>
              <a:gd name="connsiteX504" fmla="*/ 0 w 12192000"/>
              <a:gd name="connsiteY504" fmla="*/ 3271395 h 4267200"/>
              <a:gd name="connsiteX505" fmla="*/ 0 w 12192000"/>
              <a:gd name="connsiteY505" fmla="*/ 3153002 h 4267200"/>
              <a:gd name="connsiteX506" fmla="*/ 2386 w 12192000"/>
              <a:gd name="connsiteY506" fmla="*/ 3149203 h 4267200"/>
              <a:gd name="connsiteX507" fmla="*/ 89753 w 12192000"/>
              <a:gd name="connsiteY507" fmla="*/ 2987702 h 4267200"/>
              <a:gd name="connsiteX508" fmla="*/ 76869 w 12192000"/>
              <a:gd name="connsiteY508" fmla="*/ 3005404 h 4267200"/>
              <a:gd name="connsiteX509" fmla="*/ 32049 w 12192000"/>
              <a:gd name="connsiteY509" fmla="*/ 3065814 h 4267200"/>
              <a:gd name="connsiteX510" fmla="*/ 0 w 12192000"/>
              <a:gd name="connsiteY510" fmla="*/ 3108744 h 4267200"/>
              <a:gd name="connsiteX511" fmla="*/ 0 w 12192000"/>
              <a:gd name="connsiteY511" fmla="*/ 3058059 h 4267200"/>
              <a:gd name="connsiteX512" fmla="*/ 7610 w 12192000"/>
              <a:gd name="connsiteY512" fmla="*/ 3047889 h 4267200"/>
              <a:gd name="connsiteX513" fmla="*/ 52419 w 12192000"/>
              <a:gd name="connsiteY513" fmla="*/ 2987479 h 4267200"/>
              <a:gd name="connsiteX514" fmla="*/ 59142 w 12192000"/>
              <a:gd name="connsiteY514" fmla="*/ 2978488 h 4267200"/>
              <a:gd name="connsiteX515" fmla="*/ 0 w 12192000"/>
              <a:gd name="connsiteY515" fmla="*/ 3015334 h 4267200"/>
              <a:gd name="connsiteX516" fmla="*/ 0 w 12192000"/>
              <a:gd name="connsiteY516" fmla="*/ 2914286 h 4267200"/>
              <a:gd name="connsiteX517" fmla="*/ 36383 w 12192000"/>
              <a:gd name="connsiteY517" fmla="*/ 2901128 h 4267200"/>
              <a:gd name="connsiteX518" fmla="*/ 156329 w 12192000"/>
              <a:gd name="connsiteY518" fmla="*/ 2840533 h 4267200"/>
              <a:gd name="connsiteX519" fmla="*/ 358355 w 12192000"/>
              <a:gd name="connsiteY519" fmla="*/ 2620471 h 4267200"/>
              <a:gd name="connsiteX520" fmla="*/ 510577 w 12192000"/>
              <a:gd name="connsiteY520" fmla="*/ 2501244 h 4267200"/>
              <a:gd name="connsiteX521" fmla="*/ 211967 w 12192000"/>
              <a:gd name="connsiteY521" fmla="*/ 2479171 h 4267200"/>
              <a:gd name="connsiteX522" fmla="*/ 0 w 12192000"/>
              <a:gd name="connsiteY522" fmla="*/ 2476398 h 4267200"/>
              <a:gd name="connsiteX523" fmla="*/ 0 w 12192000"/>
              <a:gd name="connsiteY523" fmla="*/ 2389189 h 4267200"/>
              <a:gd name="connsiteX524" fmla="*/ 103062 w 12192000"/>
              <a:gd name="connsiteY524" fmla="*/ 2389518 h 4267200"/>
              <a:gd name="connsiteX525" fmla="*/ 510734 w 12192000"/>
              <a:gd name="connsiteY525" fmla="*/ 2416201 h 4267200"/>
              <a:gd name="connsiteX526" fmla="*/ 279257 w 12192000"/>
              <a:gd name="connsiteY526" fmla="*/ 2092102 h 4267200"/>
              <a:gd name="connsiteX527" fmla="*/ 65265 w 12192000"/>
              <a:gd name="connsiteY527" fmla="*/ 2006049 h 4267200"/>
              <a:gd name="connsiteX528" fmla="*/ 0 w 12192000"/>
              <a:gd name="connsiteY528" fmla="*/ 1982532 h 4267200"/>
              <a:gd name="connsiteX529" fmla="*/ 0 w 12192000"/>
              <a:gd name="connsiteY529" fmla="*/ 1912789 h 4267200"/>
              <a:gd name="connsiteX530" fmla="*/ 97460 w 12192000"/>
              <a:gd name="connsiteY530" fmla="*/ 1953725 h 4267200"/>
              <a:gd name="connsiteX531" fmla="*/ 221272 w 12192000"/>
              <a:gd name="connsiteY531" fmla="*/ 1980766 h 4267200"/>
              <a:gd name="connsiteX532" fmla="*/ 116765 w 12192000"/>
              <a:gd name="connsiteY532" fmla="*/ 1911033 h 4267200"/>
              <a:gd name="connsiteX533" fmla="*/ 16405 w 12192000"/>
              <a:gd name="connsiteY533" fmla="*/ 1803412 h 4267200"/>
              <a:gd name="connsiteX534" fmla="*/ 0 w 12192000"/>
              <a:gd name="connsiteY534" fmla="*/ 1784777 h 4267200"/>
              <a:gd name="connsiteX535" fmla="*/ 0 w 12192000"/>
              <a:gd name="connsiteY535" fmla="*/ 1740082 h 4267200"/>
              <a:gd name="connsiteX536" fmla="*/ 39394 w 12192000"/>
              <a:gd name="connsiteY536" fmla="*/ 1784856 h 4267200"/>
              <a:gd name="connsiteX537" fmla="*/ 135813 w 12192000"/>
              <a:gd name="connsiteY537" fmla="*/ 1888838 h 4267200"/>
              <a:gd name="connsiteX538" fmla="*/ 242575 w 12192000"/>
              <a:gd name="connsiteY538" fmla="*/ 1958841 h 4267200"/>
              <a:gd name="connsiteX539" fmla="*/ 82197 w 12192000"/>
              <a:gd name="connsiteY539" fmla="*/ 1754826 h 4267200"/>
              <a:gd name="connsiteX540" fmla="*/ 0 w 12192000"/>
              <a:gd name="connsiteY540" fmla="*/ 1679650 h 4267200"/>
              <a:gd name="connsiteX541" fmla="*/ 0 w 12192000"/>
              <a:gd name="connsiteY541" fmla="*/ 1602463 h 4267200"/>
              <a:gd name="connsiteX542" fmla="*/ 84689 w 12192000"/>
              <a:gd name="connsiteY542" fmla="*/ 1677442 h 4267200"/>
              <a:gd name="connsiteX543" fmla="*/ 298437 w 12192000"/>
              <a:gd name="connsiteY543" fmla="*/ 1968019 h 4267200"/>
              <a:gd name="connsiteX544" fmla="*/ 227269 w 12192000"/>
              <a:gd name="connsiteY544" fmla="*/ 1114064 h 4267200"/>
              <a:gd name="connsiteX545" fmla="*/ 248003 w 12192000"/>
              <a:gd name="connsiteY545" fmla="*/ 1089613 h 4267200"/>
              <a:gd name="connsiteX546" fmla="*/ 427020 w 12192000"/>
              <a:gd name="connsiteY546" fmla="*/ 1619803 h 4267200"/>
              <a:gd name="connsiteX547" fmla="*/ 340345 w 12192000"/>
              <a:gd name="connsiteY547" fmla="*/ 2027739 h 4267200"/>
              <a:gd name="connsiteX548" fmla="*/ 360865 w 12192000"/>
              <a:gd name="connsiteY548" fmla="*/ 2044827 h 4267200"/>
              <a:gd name="connsiteX549" fmla="*/ 560414 w 12192000"/>
              <a:gd name="connsiteY549" fmla="*/ 2421457 h 4267200"/>
              <a:gd name="connsiteX550" fmla="*/ 1359703 w 12192000"/>
              <a:gd name="connsiteY550" fmla="*/ 2578554 h 4267200"/>
              <a:gd name="connsiteX551" fmla="*/ 1359422 w 12192000"/>
              <a:gd name="connsiteY551" fmla="*/ 2577994 h 4267200"/>
              <a:gd name="connsiteX552" fmla="*/ 828701 w 12192000"/>
              <a:gd name="connsiteY552" fmla="*/ 1839520 h 4267200"/>
              <a:gd name="connsiteX553" fmla="*/ 494427 w 12192000"/>
              <a:gd name="connsiteY553" fmla="*/ 1092333 h 4267200"/>
              <a:gd name="connsiteX554" fmla="*/ 506322 w 12192000"/>
              <a:gd name="connsiteY554" fmla="*/ 1020997 h 4267200"/>
              <a:gd name="connsiteX555" fmla="*/ 4570198 w 12192000"/>
              <a:gd name="connsiteY555" fmla="*/ 978081 h 4267200"/>
              <a:gd name="connsiteX556" fmla="*/ 4523691 w 12192000"/>
              <a:gd name="connsiteY556" fmla="*/ 1127776 h 4267200"/>
              <a:gd name="connsiteX557" fmla="*/ 4509875 w 12192000"/>
              <a:gd name="connsiteY557" fmla="*/ 1167552 h 4267200"/>
              <a:gd name="connsiteX558" fmla="*/ 4478168 w 12192000"/>
              <a:gd name="connsiteY558" fmla="*/ 1260735 h 4267200"/>
              <a:gd name="connsiteX559" fmla="*/ 4409309 w 12192000"/>
              <a:gd name="connsiteY559" fmla="*/ 1666996 h 4267200"/>
              <a:gd name="connsiteX560" fmla="*/ 4370031 w 12192000"/>
              <a:gd name="connsiteY560" fmla="*/ 1955666 h 4267200"/>
              <a:gd name="connsiteX561" fmla="*/ 4570198 w 12192000"/>
              <a:gd name="connsiteY561" fmla="*/ 978081 h 4267200"/>
              <a:gd name="connsiteX562" fmla="*/ 12149131 w 12192000"/>
              <a:gd name="connsiteY562" fmla="*/ 959050 h 4267200"/>
              <a:gd name="connsiteX563" fmla="*/ 12105664 w 12192000"/>
              <a:gd name="connsiteY563" fmla="*/ 1006960 h 4267200"/>
              <a:gd name="connsiteX564" fmla="*/ 11883102 w 12192000"/>
              <a:gd name="connsiteY564" fmla="*/ 1184424 h 4267200"/>
              <a:gd name="connsiteX565" fmla="*/ 11665174 w 12192000"/>
              <a:gd name="connsiteY565" fmla="*/ 1317493 h 4267200"/>
              <a:gd name="connsiteX566" fmla="*/ 11590337 w 12192000"/>
              <a:gd name="connsiteY566" fmla="*/ 1348256 h 4267200"/>
              <a:gd name="connsiteX567" fmla="*/ 11492588 w 12192000"/>
              <a:gd name="connsiteY567" fmla="*/ 1390573 h 4267200"/>
              <a:gd name="connsiteX568" fmla="*/ 11888865 w 12192000"/>
              <a:gd name="connsiteY568" fmla="*/ 1220988 h 4267200"/>
              <a:gd name="connsiteX569" fmla="*/ 12149131 w 12192000"/>
              <a:gd name="connsiteY569" fmla="*/ 959050 h 4267200"/>
              <a:gd name="connsiteX570" fmla="*/ 4557898 w 12192000"/>
              <a:gd name="connsiteY570" fmla="*/ 900011 h 4267200"/>
              <a:gd name="connsiteX571" fmla="*/ 4344840 w 12192000"/>
              <a:gd name="connsiteY571" fmla="*/ 1922038 h 4267200"/>
              <a:gd name="connsiteX572" fmla="*/ 4378710 w 12192000"/>
              <a:gd name="connsiteY572" fmla="*/ 1665516 h 4267200"/>
              <a:gd name="connsiteX573" fmla="*/ 4448798 w 12192000"/>
              <a:gd name="connsiteY573" fmla="*/ 1253024 h 4267200"/>
              <a:gd name="connsiteX574" fmla="*/ 4480315 w 12192000"/>
              <a:gd name="connsiteY574" fmla="*/ 1158454 h 4267200"/>
              <a:gd name="connsiteX575" fmla="*/ 4494133 w 12192000"/>
              <a:gd name="connsiteY575" fmla="*/ 1118676 h 4267200"/>
              <a:gd name="connsiteX576" fmla="*/ 4557898 w 12192000"/>
              <a:gd name="connsiteY576" fmla="*/ 900011 h 4267200"/>
              <a:gd name="connsiteX577" fmla="*/ 5870151 w 12192000"/>
              <a:gd name="connsiteY577" fmla="*/ 898890 h 4267200"/>
              <a:gd name="connsiteX578" fmla="*/ 5861335 w 12192000"/>
              <a:gd name="connsiteY578" fmla="*/ 899177 h 4267200"/>
              <a:gd name="connsiteX579" fmla="*/ 5843702 w 12192000"/>
              <a:gd name="connsiteY579" fmla="*/ 899748 h 4267200"/>
              <a:gd name="connsiteX580" fmla="*/ 5651107 w 12192000"/>
              <a:gd name="connsiteY580" fmla="*/ 920306 h 4267200"/>
              <a:gd name="connsiteX581" fmla="*/ 5459407 w 12192000"/>
              <a:gd name="connsiteY581" fmla="*/ 940975 h 4267200"/>
              <a:gd name="connsiteX582" fmla="*/ 5374846 w 12192000"/>
              <a:gd name="connsiteY582" fmla="*/ 941988 h 4267200"/>
              <a:gd name="connsiteX583" fmla="*/ 5256105 w 12192000"/>
              <a:gd name="connsiteY583" fmla="*/ 945632 h 4267200"/>
              <a:gd name="connsiteX584" fmla="*/ 5107071 w 12192000"/>
              <a:gd name="connsiteY584" fmla="*/ 969720 h 4267200"/>
              <a:gd name="connsiteX585" fmla="*/ 4998681 w 12192000"/>
              <a:gd name="connsiteY585" fmla="*/ 988771 h 4267200"/>
              <a:gd name="connsiteX586" fmla="*/ 5870151 w 12192000"/>
              <a:gd name="connsiteY586" fmla="*/ 898890 h 4267200"/>
              <a:gd name="connsiteX587" fmla="*/ 12190084 w 12192000"/>
              <a:gd name="connsiteY587" fmla="*/ 854709 h 4267200"/>
              <a:gd name="connsiteX588" fmla="*/ 12162947 w 12192000"/>
              <a:gd name="connsiteY588" fmla="*/ 879275 h 4267200"/>
              <a:gd name="connsiteX589" fmla="*/ 11721478 w 12192000"/>
              <a:gd name="connsiteY589" fmla="*/ 1216434 h 4267200"/>
              <a:gd name="connsiteX590" fmla="*/ 11680712 w 12192000"/>
              <a:gd name="connsiteY590" fmla="*/ 1239730 h 4267200"/>
              <a:gd name="connsiteX591" fmla="*/ 11505347 w 12192000"/>
              <a:gd name="connsiteY591" fmla="*/ 1352837 h 4267200"/>
              <a:gd name="connsiteX592" fmla="*/ 11580962 w 12192000"/>
              <a:gd name="connsiteY592" fmla="*/ 1321759 h 4267200"/>
              <a:gd name="connsiteX593" fmla="*/ 11654234 w 12192000"/>
              <a:gd name="connsiteY593" fmla="*/ 1291618 h 4267200"/>
              <a:gd name="connsiteX594" fmla="*/ 11867274 w 12192000"/>
              <a:gd name="connsiteY594" fmla="*/ 1160983 h 4267200"/>
              <a:gd name="connsiteX595" fmla="*/ 12086035 w 12192000"/>
              <a:gd name="connsiteY595" fmla="*/ 986418 h 4267200"/>
              <a:gd name="connsiteX596" fmla="*/ 12190084 w 12192000"/>
              <a:gd name="connsiteY596" fmla="*/ 854709 h 4267200"/>
              <a:gd name="connsiteX597" fmla="*/ 5504425 w 12192000"/>
              <a:gd name="connsiteY597" fmla="*/ 848067 h 4267200"/>
              <a:gd name="connsiteX598" fmla="*/ 4968849 w 12192000"/>
              <a:gd name="connsiteY598" fmla="*/ 962318 h 4267200"/>
              <a:gd name="connsiteX599" fmla="*/ 5104039 w 12192000"/>
              <a:gd name="connsiteY599" fmla="*/ 940634 h 4267200"/>
              <a:gd name="connsiteX600" fmla="*/ 5256311 w 12192000"/>
              <a:gd name="connsiteY600" fmla="*/ 916490 h 4267200"/>
              <a:gd name="connsiteX601" fmla="*/ 5377381 w 12192000"/>
              <a:gd name="connsiteY601" fmla="*/ 912671 h 4267200"/>
              <a:gd name="connsiteX602" fmla="*/ 5460148 w 12192000"/>
              <a:gd name="connsiteY602" fmla="*/ 911442 h 4267200"/>
              <a:gd name="connsiteX603" fmla="*/ 5648971 w 12192000"/>
              <a:gd name="connsiteY603" fmla="*/ 891331 h 4267200"/>
              <a:gd name="connsiteX604" fmla="*/ 5844807 w 12192000"/>
              <a:gd name="connsiteY604" fmla="*/ 870718 h 4267200"/>
              <a:gd name="connsiteX605" fmla="*/ 5862975 w 12192000"/>
              <a:gd name="connsiteY605" fmla="*/ 869756 h 4267200"/>
              <a:gd name="connsiteX606" fmla="*/ 5920887 w 12192000"/>
              <a:gd name="connsiteY606" fmla="*/ 865929 h 4267200"/>
              <a:gd name="connsiteX607" fmla="*/ 5504425 w 12192000"/>
              <a:gd name="connsiteY607" fmla="*/ 848067 h 4267200"/>
              <a:gd name="connsiteX608" fmla="*/ 8924104 w 12192000"/>
              <a:gd name="connsiteY608" fmla="*/ 777000 h 4267200"/>
              <a:gd name="connsiteX609" fmla="*/ 8921999 w 12192000"/>
              <a:gd name="connsiteY609" fmla="*/ 794136 h 4267200"/>
              <a:gd name="connsiteX610" fmla="*/ 8916066 w 12192000"/>
              <a:gd name="connsiteY610" fmla="*/ 843129 h 4267200"/>
              <a:gd name="connsiteX611" fmla="*/ 8909852 w 12192000"/>
              <a:gd name="connsiteY611" fmla="*/ 1005313 h 4267200"/>
              <a:gd name="connsiteX612" fmla="*/ 8936982 w 12192000"/>
              <a:gd name="connsiteY612" fmla="*/ 1614896 h 4267200"/>
              <a:gd name="connsiteX613" fmla="*/ 8939706 w 12192000"/>
              <a:gd name="connsiteY613" fmla="*/ 1632791 h 4267200"/>
              <a:gd name="connsiteX614" fmla="*/ 8946691 w 12192000"/>
              <a:gd name="connsiteY614" fmla="*/ 1680170 h 4267200"/>
              <a:gd name="connsiteX615" fmla="*/ 8947643 w 12192000"/>
              <a:gd name="connsiteY615" fmla="*/ 1649028 h 4267200"/>
              <a:gd name="connsiteX616" fmla="*/ 8931687 w 12192000"/>
              <a:gd name="connsiteY616" fmla="*/ 871628 h 4267200"/>
              <a:gd name="connsiteX617" fmla="*/ 8929804 w 12192000"/>
              <a:gd name="connsiteY617" fmla="*/ 850229 h 4267200"/>
              <a:gd name="connsiteX618" fmla="*/ 8924104 w 12192000"/>
              <a:gd name="connsiteY618" fmla="*/ 777000 h 4267200"/>
              <a:gd name="connsiteX619" fmla="*/ 8951219 w 12192000"/>
              <a:gd name="connsiteY619" fmla="*/ 764662 h 4267200"/>
              <a:gd name="connsiteX620" fmla="*/ 8957270 w 12192000"/>
              <a:gd name="connsiteY620" fmla="*/ 847698 h 4267200"/>
              <a:gd name="connsiteX621" fmla="*/ 8959153 w 12192000"/>
              <a:gd name="connsiteY621" fmla="*/ 869097 h 4267200"/>
              <a:gd name="connsiteX622" fmla="*/ 8976081 w 12192000"/>
              <a:gd name="connsiteY622" fmla="*/ 1619865 h 4267200"/>
              <a:gd name="connsiteX623" fmla="*/ 8951219 w 12192000"/>
              <a:gd name="connsiteY623" fmla="*/ 764662 h 4267200"/>
              <a:gd name="connsiteX624" fmla="*/ 8898081 w 12192000"/>
              <a:gd name="connsiteY624" fmla="*/ 630137 h 4267200"/>
              <a:gd name="connsiteX625" fmla="*/ 8910095 w 12192000"/>
              <a:gd name="connsiteY625" fmla="*/ 1626691 h 4267200"/>
              <a:gd name="connsiteX626" fmla="*/ 8908822 w 12192000"/>
              <a:gd name="connsiteY626" fmla="*/ 1619067 h 4267200"/>
              <a:gd name="connsiteX627" fmla="*/ 8881669 w 12192000"/>
              <a:gd name="connsiteY627" fmla="*/ 1004967 h 4267200"/>
              <a:gd name="connsiteX628" fmla="*/ 8888265 w 12192000"/>
              <a:gd name="connsiteY628" fmla="*/ 840369 h 4267200"/>
              <a:gd name="connsiteX629" fmla="*/ 8894429 w 12192000"/>
              <a:gd name="connsiteY629" fmla="*/ 790831 h 4267200"/>
              <a:gd name="connsiteX630" fmla="*/ 8898081 w 12192000"/>
              <a:gd name="connsiteY630" fmla="*/ 630137 h 4267200"/>
              <a:gd name="connsiteX631" fmla="*/ 11491396 w 12192000"/>
              <a:gd name="connsiteY631" fmla="*/ 623931 h 4267200"/>
              <a:gd name="connsiteX632" fmla="*/ 11413329 w 12192000"/>
              <a:gd name="connsiteY632" fmla="*/ 662344 h 4267200"/>
              <a:gd name="connsiteX633" fmla="*/ 10966547 w 12192000"/>
              <a:gd name="connsiteY633" fmla="*/ 818916 h 4267200"/>
              <a:gd name="connsiteX634" fmla="*/ 10498883 w 12192000"/>
              <a:gd name="connsiteY634" fmla="*/ 1111507 h 4267200"/>
              <a:gd name="connsiteX635" fmla="*/ 10671292 w 12192000"/>
              <a:gd name="connsiteY635" fmla="*/ 1035777 h 4267200"/>
              <a:gd name="connsiteX636" fmla="*/ 10685894 w 12192000"/>
              <a:gd name="connsiteY636" fmla="*/ 1027151 h 4267200"/>
              <a:gd name="connsiteX637" fmla="*/ 11104337 w 12192000"/>
              <a:gd name="connsiteY637" fmla="*/ 817377 h 4267200"/>
              <a:gd name="connsiteX638" fmla="*/ 11491396 w 12192000"/>
              <a:gd name="connsiteY638" fmla="*/ 623931 h 4267200"/>
              <a:gd name="connsiteX639" fmla="*/ 10779304 w 12192000"/>
              <a:gd name="connsiteY639" fmla="*/ 584486 h 4267200"/>
              <a:gd name="connsiteX640" fmla="*/ 10658378 w 12192000"/>
              <a:gd name="connsiteY640" fmla="*/ 772788 h 4267200"/>
              <a:gd name="connsiteX641" fmla="*/ 10475581 w 12192000"/>
              <a:gd name="connsiteY641" fmla="*/ 1070739 h 4267200"/>
              <a:gd name="connsiteX642" fmla="*/ 10735178 w 12192000"/>
              <a:gd name="connsiteY642" fmla="*/ 693281 h 4267200"/>
              <a:gd name="connsiteX643" fmla="*/ 10132488 w 12192000"/>
              <a:gd name="connsiteY643" fmla="*/ 518596 h 4267200"/>
              <a:gd name="connsiteX644" fmla="*/ 9879465 w 12192000"/>
              <a:gd name="connsiteY644" fmla="*/ 567273 h 4267200"/>
              <a:gd name="connsiteX645" fmla="*/ 9364243 w 12192000"/>
              <a:gd name="connsiteY645" fmla="*/ 809468 h 4267200"/>
              <a:gd name="connsiteX646" fmla="*/ 9366655 w 12192000"/>
              <a:gd name="connsiteY646" fmla="*/ 809848 h 4267200"/>
              <a:gd name="connsiteX647" fmla="*/ 9914233 w 12192000"/>
              <a:gd name="connsiteY647" fmla="*/ 596159 h 4267200"/>
              <a:gd name="connsiteX648" fmla="*/ 10264524 w 12192000"/>
              <a:gd name="connsiteY648" fmla="*/ 501747 h 4267200"/>
              <a:gd name="connsiteX649" fmla="*/ 9922837 w 12192000"/>
              <a:gd name="connsiteY649" fmla="*/ 622979 h 4267200"/>
              <a:gd name="connsiteX650" fmla="*/ 9416908 w 12192000"/>
              <a:gd name="connsiteY650" fmla="*/ 818889 h 4267200"/>
              <a:gd name="connsiteX651" fmla="*/ 9418234 w 12192000"/>
              <a:gd name="connsiteY651" fmla="*/ 818810 h 4267200"/>
              <a:gd name="connsiteX652" fmla="*/ 10264524 w 12192000"/>
              <a:gd name="connsiteY652" fmla="*/ 501747 h 4267200"/>
              <a:gd name="connsiteX653" fmla="*/ 10802699 w 12192000"/>
              <a:gd name="connsiteY653" fmla="*/ 488163 h 4267200"/>
              <a:gd name="connsiteX654" fmla="*/ 10618739 w 12192000"/>
              <a:gd name="connsiteY654" fmla="*/ 734118 h 4267200"/>
              <a:gd name="connsiteX655" fmla="*/ 10604580 w 12192000"/>
              <a:gd name="connsiteY655" fmla="*/ 753877 h 4267200"/>
              <a:gd name="connsiteX656" fmla="*/ 10529643 w 12192000"/>
              <a:gd name="connsiteY656" fmla="*/ 867004 h 4267200"/>
              <a:gd name="connsiteX657" fmla="*/ 10462194 w 12192000"/>
              <a:gd name="connsiteY657" fmla="*/ 1035452 h 4267200"/>
              <a:gd name="connsiteX658" fmla="*/ 10635117 w 12192000"/>
              <a:gd name="connsiteY658" fmla="*/ 757788 h 4267200"/>
              <a:gd name="connsiteX659" fmla="*/ 10802699 w 12192000"/>
              <a:gd name="connsiteY659" fmla="*/ 488163 h 4267200"/>
              <a:gd name="connsiteX660" fmla="*/ 10359107 w 12192000"/>
              <a:gd name="connsiteY660" fmla="*/ 485136 h 4267200"/>
              <a:gd name="connsiteX661" fmla="*/ 9515108 w 12192000"/>
              <a:gd name="connsiteY661" fmla="*/ 825701 h 4267200"/>
              <a:gd name="connsiteX662" fmla="*/ 10359107 w 12192000"/>
              <a:gd name="connsiteY662" fmla="*/ 485136 h 4267200"/>
              <a:gd name="connsiteX663" fmla="*/ 11886089 w 12192000"/>
              <a:gd name="connsiteY663" fmla="*/ 483936 h 4267200"/>
              <a:gd name="connsiteX664" fmla="*/ 11622890 w 12192000"/>
              <a:gd name="connsiteY664" fmla="*/ 661575 h 4267200"/>
              <a:gd name="connsiteX665" fmla="*/ 11038640 w 12192000"/>
              <a:gd name="connsiteY665" fmla="*/ 996875 h 4267200"/>
              <a:gd name="connsiteX666" fmla="*/ 10561310 w 12192000"/>
              <a:gd name="connsiteY666" fmla="*/ 1145020 h 4267200"/>
              <a:gd name="connsiteX667" fmla="*/ 10675127 w 12192000"/>
              <a:gd name="connsiteY667" fmla="*/ 1163586 h 4267200"/>
              <a:gd name="connsiteX668" fmla="*/ 11120351 w 12192000"/>
              <a:gd name="connsiteY668" fmla="*/ 990907 h 4267200"/>
              <a:gd name="connsiteX669" fmla="*/ 11648506 w 12192000"/>
              <a:gd name="connsiteY669" fmla="*/ 680145 h 4267200"/>
              <a:gd name="connsiteX670" fmla="*/ 11886089 w 12192000"/>
              <a:gd name="connsiteY670" fmla="*/ 483936 h 4267200"/>
              <a:gd name="connsiteX671" fmla="*/ 3607114 w 12192000"/>
              <a:gd name="connsiteY671" fmla="*/ 467441 h 4267200"/>
              <a:gd name="connsiteX672" fmla="*/ 3296242 w 12192000"/>
              <a:gd name="connsiteY672" fmla="*/ 807991 h 4267200"/>
              <a:gd name="connsiteX673" fmla="*/ 3174674 w 12192000"/>
              <a:gd name="connsiteY673" fmla="*/ 919759 h 4267200"/>
              <a:gd name="connsiteX674" fmla="*/ 3042978 w 12192000"/>
              <a:gd name="connsiteY674" fmla="*/ 1054894 h 4267200"/>
              <a:gd name="connsiteX675" fmla="*/ 2968914 w 12192000"/>
              <a:gd name="connsiteY675" fmla="*/ 1133756 h 4267200"/>
              <a:gd name="connsiteX676" fmla="*/ 3103823 w 12192000"/>
              <a:gd name="connsiteY676" fmla="*/ 1026814 h 4267200"/>
              <a:gd name="connsiteX677" fmla="*/ 3607114 w 12192000"/>
              <a:gd name="connsiteY677" fmla="*/ 467441 h 4267200"/>
              <a:gd name="connsiteX678" fmla="*/ 10784544 w 12192000"/>
              <a:gd name="connsiteY678" fmla="*/ 465669 h 4267200"/>
              <a:gd name="connsiteX679" fmla="*/ 10426419 w 12192000"/>
              <a:gd name="connsiteY679" fmla="*/ 1062158 h 4267200"/>
              <a:gd name="connsiteX680" fmla="*/ 10471732 w 12192000"/>
              <a:gd name="connsiteY680" fmla="*/ 921679 h 4267200"/>
              <a:gd name="connsiteX681" fmla="*/ 10504824 w 12192000"/>
              <a:gd name="connsiteY681" fmla="*/ 852631 h 4267200"/>
              <a:gd name="connsiteX682" fmla="*/ 10582237 w 12192000"/>
              <a:gd name="connsiteY682" fmla="*/ 736692 h 4267200"/>
              <a:gd name="connsiteX683" fmla="*/ 10596401 w 12192000"/>
              <a:gd name="connsiteY683" fmla="*/ 716935 h 4267200"/>
              <a:gd name="connsiteX684" fmla="*/ 10784544 w 12192000"/>
              <a:gd name="connsiteY684" fmla="*/ 465669 h 4267200"/>
              <a:gd name="connsiteX685" fmla="*/ 11916494 w 12192000"/>
              <a:gd name="connsiteY685" fmla="*/ 422768 h 4267200"/>
              <a:gd name="connsiteX686" fmla="*/ 11703185 w 12192000"/>
              <a:gd name="connsiteY686" fmla="*/ 528178 h 4267200"/>
              <a:gd name="connsiteX687" fmla="*/ 11680755 w 12192000"/>
              <a:gd name="connsiteY687" fmla="*/ 543149 h 4267200"/>
              <a:gd name="connsiteX688" fmla="*/ 11116818 w 12192000"/>
              <a:gd name="connsiteY688" fmla="*/ 842623 h 4267200"/>
              <a:gd name="connsiteX689" fmla="*/ 10700164 w 12192000"/>
              <a:gd name="connsiteY689" fmla="*/ 1051220 h 4267200"/>
              <a:gd name="connsiteX690" fmla="*/ 10685570 w 12192000"/>
              <a:gd name="connsiteY690" fmla="*/ 1059849 h 4267200"/>
              <a:gd name="connsiteX691" fmla="*/ 10584288 w 12192000"/>
              <a:gd name="connsiteY691" fmla="*/ 1113543 h 4267200"/>
              <a:gd name="connsiteX692" fmla="*/ 11026698 w 12192000"/>
              <a:gd name="connsiteY692" fmla="*/ 971858 h 4267200"/>
              <a:gd name="connsiteX693" fmla="*/ 11607604 w 12192000"/>
              <a:gd name="connsiteY693" fmla="*/ 638368 h 4267200"/>
              <a:gd name="connsiteX694" fmla="*/ 11919452 w 12192000"/>
              <a:gd name="connsiteY694" fmla="*/ 423380 h 4267200"/>
              <a:gd name="connsiteX695" fmla="*/ 11916494 w 12192000"/>
              <a:gd name="connsiteY695" fmla="*/ 422768 h 4267200"/>
              <a:gd name="connsiteX696" fmla="*/ 8148168 w 12192000"/>
              <a:gd name="connsiteY696" fmla="*/ 416949 h 4267200"/>
              <a:gd name="connsiteX697" fmla="*/ 7862052 w 12192000"/>
              <a:gd name="connsiteY697" fmla="*/ 694330 h 4267200"/>
              <a:gd name="connsiteX698" fmla="*/ 7808002 w 12192000"/>
              <a:gd name="connsiteY698" fmla="*/ 759654 h 4267200"/>
              <a:gd name="connsiteX699" fmla="*/ 8295299 w 12192000"/>
              <a:gd name="connsiteY699" fmla="*/ 416143 h 4267200"/>
              <a:gd name="connsiteX700" fmla="*/ 8309124 w 12192000"/>
              <a:gd name="connsiteY700" fmla="*/ 534021 h 4267200"/>
              <a:gd name="connsiteX701" fmla="*/ 8293154 w 12192000"/>
              <a:gd name="connsiteY701" fmla="*/ 672115 h 4267200"/>
              <a:gd name="connsiteX702" fmla="*/ 8279099 w 12192000"/>
              <a:gd name="connsiteY702" fmla="*/ 769176 h 4267200"/>
              <a:gd name="connsiteX703" fmla="*/ 8309186 w 12192000"/>
              <a:gd name="connsiteY703" fmla="*/ 1060039 h 4267200"/>
              <a:gd name="connsiteX704" fmla="*/ 8410512 w 12192000"/>
              <a:gd name="connsiteY704" fmla="*/ 1511108 h 4267200"/>
              <a:gd name="connsiteX705" fmla="*/ 8351657 w 12192000"/>
              <a:gd name="connsiteY705" fmla="*/ 521768 h 4267200"/>
              <a:gd name="connsiteX706" fmla="*/ 8295299 w 12192000"/>
              <a:gd name="connsiteY706" fmla="*/ 416143 h 4267200"/>
              <a:gd name="connsiteX707" fmla="*/ 8266483 w 12192000"/>
              <a:gd name="connsiteY707" fmla="*/ 414244 h 4267200"/>
              <a:gd name="connsiteX708" fmla="*/ 8343425 w 12192000"/>
              <a:gd name="connsiteY708" fmla="*/ 1357811 h 4267200"/>
              <a:gd name="connsiteX709" fmla="*/ 8282114 w 12192000"/>
              <a:gd name="connsiteY709" fmla="*/ 1064671 h 4267200"/>
              <a:gd name="connsiteX710" fmla="*/ 8251298 w 12192000"/>
              <a:gd name="connsiteY710" fmla="*/ 766414 h 4267200"/>
              <a:gd name="connsiteX711" fmla="*/ 8265729 w 12192000"/>
              <a:gd name="connsiteY711" fmla="*/ 666939 h 4267200"/>
              <a:gd name="connsiteX712" fmla="*/ 8281494 w 12192000"/>
              <a:gd name="connsiteY712" fmla="*/ 533909 h 4267200"/>
              <a:gd name="connsiteX713" fmla="*/ 8266483 w 12192000"/>
              <a:gd name="connsiteY713" fmla="*/ 414244 h 4267200"/>
              <a:gd name="connsiteX714" fmla="*/ 8140802 w 12192000"/>
              <a:gd name="connsiteY714" fmla="*/ 388720 h 4267200"/>
              <a:gd name="connsiteX715" fmla="*/ 7860379 w 12192000"/>
              <a:gd name="connsiteY715" fmla="*/ 596411 h 4267200"/>
              <a:gd name="connsiteX716" fmla="*/ 7737688 w 12192000"/>
              <a:gd name="connsiteY716" fmla="*/ 790400 h 4267200"/>
              <a:gd name="connsiteX717" fmla="*/ 7726885 w 12192000"/>
              <a:gd name="connsiteY717" fmla="*/ 812869 h 4267200"/>
              <a:gd name="connsiteX718" fmla="*/ 7840490 w 12192000"/>
              <a:gd name="connsiteY718" fmla="*/ 676832 h 4267200"/>
              <a:gd name="connsiteX719" fmla="*/ 8140802 w 12192000"/>
              <a:gd name="connsiteY719" fmla="*/ 388720 h 4267200"/>
              <a:gd name="connsiteX720" fmla="*/ 3744487 w 12192000"/>
              <a:gd name="connsiteY720" fmla="*/ 383136 h 4267200"/>
              <a:gd name="connsiteX721" fmla="*/ 3970213 w 12192000"/>
              <a:gd name="connsiteY721" fmla="*/ 995559 h 4267200"/>
              <a:gd name="connsiteX722" fmla="*/ 3744487 w 12192000"/>
              <a:gd name="connsiteY722" fmla="*/ 383136 h 4267200"/>
              <a:gd name="connsiteX723" fmla="*/ 3624562 w 12192000"/>
              <a:gd name="connsiteY723" fmla="*/ 367041 h 4267200"/>
              <a:gd name="connsiteX724" fmla="*/ 3489712 w 12192000"/>
              <a:gd name="connsiteY724" fmla="*/ 485386 h 4267200"/>
              <a:gd name="connsiteX725" fmla="*/ 3182994 w 12192000"/>
              <a:gd name="connsiteY725" fmla="*/ 828265 h 4267200"/>
              <a:gd name="connsiteX726" fmla="*/ 2892114 w 12192000"/>
              <a:gd name="connsiteY726" fmla="*/ 1172635 h 4267200"/>
              <a:gd name="connsiteX727" fmla="*/ 3021459 w 12192000"/>
              <a:gd name="connsiteY727" fmla="*/ 1035385 h 4267200"/>
              <a:gd name="connsiteX728" fmla="*/ 3153873 w 12192000"/>
              <a:gd name="connsiteY728" fmla="*/ 898971 h 4267200"/>
              <a:gd name="connsiteX729" fmla="*/ 3276511 w 12192000"/>
              <a:gd name="connsiteY729" fmla="*/ 786423 h 4267200"/>
              <a:gd name="connsiteX730" fmla="*/ 3584154 w 12192000"/>
              <a:gd name="connsiteY730" fmla="*/ 448218 h 4267200"/>
              <a:gd name="connsiteX731" fmla="*/ 3624562 w 12192000"/>
              <a:gd name="connsiteY731" fmla="*/ 367041 h 4267200"/>
              <a:gd name="connsiteX732" fmla="*/ 3766672 w 12192000"/>
              <a:gd name="connsiteY732" fmla="*/ 359429 h 4267200"/>
              <a:gd name="connsiteX733" fmla="*/ 3996338 w 12192000"/>
              <a:gd name="connsiteY733" fmla="*/ 968237 h 4267200"/>
              <a:gd name="connsiteX734" fmla="*/ 3766672 w 12192000"/>
              <a:gd name="connsiteY734" fmla="*/ 359429 h 4267200"/>
              <a:gd name="connsiteX735" fmla="*/ 5805386 w 12192000"/>
              <a:gd name="connsiteY735" fmla="*/ 239240 h 4267200"/>
              <a:gd name="connsiteX736" fmla="*/ 5736947 w 12192000"/>
              <a:gd name="connsiteY736" fmla="*/ 261367 h 4267200"/>
              <a:gd name="connsiteX737" fmla="*/ 5427012 w 12192000"/>
              <a:gd name="connsiteY737" fmla="*/ 311272 h 4267200"/>
              <a:gd name="connsiteX738" fmla="*/ 5147818 w 12192000"/>
              <a:gd name="connsiteY738" fmla="*/ 322112 h 4267200"/>
              <a:gd name="connsiteX739" fmla="*/ 5060854 w 12192000"/>
              <a:gd name="connsiteY739" fmla="*/ 311882 h 4267200"/>
              <a:gd name="connsiteX740" fmla="*/ 4945989 w 12192000"/>
              <a:gd name="connsiteY740" fmla="*/ 300516 h 4267200"/>
              <a:gd name="connsiteX741" fmla="*/ 5410479 w 12192000"/>
              <a:gd name="connsiteY741" fmla="*/ 348434 h 4267200"/>
              <a:gd name="connsiteX742" fmla="*/ 5805386 w 12192000"/>
              <a:gd name="connsiteY742" fmla="*/ 239240 h 4267200"/>
              <a:gd name="connsiteX743" fmla="*/ 5905192 w 12192000"/>
              <a:gd name="connsiteY743" fmla="*/ 163079 h 4267200"/>
              <a:gd name="connsiteX744" fmla="*/ 5865655 w 12192000"/>
              <a:gd name="connsiteY744" fmla="*/ 171901 h 4267200"/>
              <a:gd name="connsiteX745" fmla="*/ 5259740 w 12192000"/>
              <a:gd name="connsiteY745" fmla="*/ 257013 h 4267200"/>
              <a:gd name="connsiteX746" fmla="*/ 5208466 w 12192000"/>
              <a:gd name="connsiteY746" fmla="*/ 257550 h 4267200"/>
              <a:gd name="connsiteX747" fmla="*/ 4980204 w 12192000"/>
              <a:gd name="connsiteY747" fmla="*/ 271903 h 4267200"/>
              <a:gd name="connsiteX748" fmla="*/ 5068068 w 12192000"/>
              <a:gd name="connsiteY748" fmla="*/ 282244 h 4267200"/>
              <a:gd name="connsiteX749" fmla="*/ 5153231 w 12192000"/>
              <a:gd name="connsiteY749" fmla="*/ 292240 h 4267200"/>
              <a:gd name="connsiteX750" fmla="*/ 5426491 w 12192000"/>
              <a:gd name="connsiteY750" fmla="*/ 281128 h 4267200"/>
              <a:gd name="connsiteX751" fmla="*/ 5731212 w 12192000"/>
              <a:gd name="connsiteY751" fmla="*/ 231951 h 4267200"/>
              <a:gd name="connsiteX752" fmla="*/ 5905192 w 12192000"/>
              <a:gd name="connsiteY752" fmla="*/ 163079 h 4267200"/>
              <a:gd name="connsiteX753" fmla="*/ 5944437 w 12192000"/>
              <a:gd name="connsiteY753" fmla="*/ 113829 h 4267200"/>
              <a:gd name="connsiteX754" fmla="*/ 5825032 w 12192000"/>
              <a:gd name="connsiteY754" fmla="*/ 146405 h 4267200"/>
              <a:gd name="connsiteX755" fmla="*/ 4955599 w 12192000"/>
              <a:gd name="connsiteY755" fmla="*/ 247008 h 4267200"/>
              <a:gd name="connsiteX756" fmla="*/ 5210104 w 12192000"/>
              <a:gd name="connsiteY756" fmla="*/ 228123 h 4267200"/>
              <a:gd name="connsiteX757" fmla="*/ 5261015 w 12192000"/>
              <a:gd name="connsiteY757" fmla="*/ 227087 h 4267200"/>
              <a:gd name="connsiteX758" fmla="*/ 5861181 w 12192000"/>
              <a:gd name="connsiteY758" fmla="*/ 143093 h 4267200"/>
              <a:gd name="connsiteX759" fmla="*/ 5961252 w 12192000"/>
              <a:gd name="connsiteY759" fmla="*/ 114820 h 4267200"/>
              <a:gd name="connsiteX760" fmla="*/ 5944437 w 12192000"/>
              <a:gd name="connsiteY760" fmla="*/ 113829 h 4267200"/>
              <a:gd name="connsiteX761" fmla="*/ 9095810 w 12192000"/>
              <a:gd name="connsiteY761" fmla="*/ 0 h 4267200"/>
              <a:gd name="connsiteX762" fmla="*/ 9215999 w 12192000"/>
              <a:gd name="connsiteY762" fmla="*/ 0 h 4267200"/>
              <a:gd name="connsiteX763" fmla="*/ 9250991 w 12192000"/>
              <a:gd name="connsiteY763" fmla="*/ 17650 h 4267200"/>
              <a:gd name="connsiteX764" fmla="*/ 9551793 w 12192000"/>
              <a:gd name="connsiteY764" fmla="*/ 69947 h 4267200"/>
              <a:gd name="connsiteX765" fmla="*/ 10211701 w 12192000"/>
              <a:gd name="connsiteY765" fmla="*/ 15192 h 4267200"/>
              <a:gd name="connsiteX766" fmla="*/ 9665014 w 12192000"/>
              <a:gd name="connsiteY766" fmla="*/ 41266 h 4267200"/>
              <a:gd name="connsiteX767" fmla="*/ 9382567 w 12192000"/>
              <a:gd name="connsiteY767" fmla="*/ 18583 h 4267200"/>
              <a:gd name="connsiteX768" fmla="*/ 9283159 w 12192000"/>
              <a:gd name="connsiteY768" fmla="*/ 0 h 4267200"/>
              <a:gd name="connsiteX769" fmla="*/ 9469266 w 12192000"/>
              <a:gd name="connsiteY769" fmla="*/ 0 h 4267200"/>
              <a:gd name="connsiteX770" fmla="*/ 9504117 w 12192000"/>
              <a:gd name="connsiteY770" fmla="*/ 4274 h 4267200"/>
              <a:gd name="connsiteX771" fmla="*/ 9667223 w 12192000"/>
              <a:gd name="connsiteY771" fmla="*/ 13232 h 4267200"/>
              <a:gd name="connsiteX772" fmla="*/ 9887703 w 12192000"/>
              <a:gd name="connsiteY772" fmla="*/ 12601 h 4267200"/>
              <a:gd name="connsiteX773" fmla="*/ 10088930 w 12192000"/>
              <a:gd name="connsiteY773" fmla="*/ 0 h 4267200"/>
              <a:gd name="connsiteX774" fmla="*/ 10544171 w 12192000"/>
              <a:gd name="connsiteY774" fmla="*/ 0 h 4267200"/>
              <a:gd name="connsiteX775" fmla="*/ 10392396 w 12192000"/>
              <a:gd name="connsiteY775" fmla="*/ 36772 h 4267200"/>
              <a:gd name="connsiteX776" fmla="*/ 9413803 w 12192000"/>
              <a:gd name="connsiteY776" fmla="*/ 131277 h 4267200"/>
              <a:gd name="connsiteX777" fmla="*/ 9174626 w 12192000"/>
              <a:gd name="connsiteY777" fmla="*/ 44983 h 4267200"/>
              <a:gd name="connsiteX778" fmla="*/ 8474998 w 12192000"/>
              <a:gd name="connsiteY778" fmla="*/ 0 h 4267200"/>
              <a:gd name="connsiteX779" fmla="*/ 8573502 w 12192000"/>
              <a:gd name="connsiteY779" fmla="*/ 0 h 4267200"/>
              <a:gd name="connsiteX780" fmla="*/ 8659539 w 12192000"/>
              <a:gd name="connsiteY780" fmla="*/ 117664 h 4267200"/>
              <a:gd name="connsiteX781" fmla="*/ 9248507 w 12192000"/>
              <a:gd name="connsiteY781" fmla="*/ 743734 h 4267200"/>
              <a:gd name="connsiteX782" fmla="*/ 9309457 w 12192000"/>
              <a:gd name="connsiteY782" fmla="*/ 795932 h 4267200"/>
              <a:gd name="connsiteX783" fmla="*/ 9785496 w 12192000"/>
              <a:gd name="connsiteY783" fmla="*/ 530713 h 4267200"/>
              <a:gd name="connsiteX784" fmla="*/ 10482828 w 12192000"/>
              <a:gd name="connsiteY784" fmla="*/ 399738 h 4267200"/>
              <a:gd name="connsiteX785" fmla="*/ 10468382 w 12192000"/>
              <a:gd name="connsiteY785" fmla="*/ 461219 h 4267200"/>
              <a:gd name="connsiteX786" fmla="*/ 9430790 w 12192000"/>
              <a:gd name="connsiteY786" fmla="*/ 895589 h 4267200"/>
              <a:gd name="connsiteX787" fmla="*/ 10019780 w 12192000"/>
              <a:gd name="connsiteY787" fmla="*/ 1298815 h 4267200"/>
              <a:gd name="connsiteX788" fmla="*/ 10372218 w 12192000"/>
              <a:gd name="connsiteY788" fmla="*/ 1146081 h 4267200"/>
              <a:gd name="connsiteX789" fmla="*/ 10896429 w 12192000"/>
              <a:gd name="connsiteY789" fmla="*/ 310883 h 4267200"/>
              <a:gd name="connsiteX790" fmla="*/ 10919735 w 12192000"/>
              <a:gd name="connsiteY790" fmla="*/ 318176 h 4267200"/>
              <a:gd name="connsiteX791" fmla="*/ 10637064 w 12192000"/>
              <a:gd name="connsiteY791" fmla="*/ 935661 h 4267200"/>
              <a:gd name="connsiteX792" fmla="*/ 10516995 w 12192000"/>
              <a:gd name="connsiteY792" fmla="*/ 1070245 h 4267200"/>
              <a:gd name="connsiteX793" fmla="*/ 10868835 w 12192000"/>
              <a:gd name="connsiteY793" fmla="*/ 815534 h 4267200"/>
              <a:gd name="connsiteX794" fmla="*/ 11704547 w 12192000"/>
              <a:gd name="connsiteY794" fmla="*/ 465665 h 4267200"/>
              <a:gd name="connsiteX795" fmla="*/ 12033562 w 12192000"/>
              <a:gd name="connsiteY795" fmla="*/ 350012 h 4267200"/>
              <a:gd name="connsiteX796" fmla="*/ 12025537 w 12192000"/>
              <a:gd name="connsiteY796" fmla="*/ 382666 h 4267200"/>
              <a:gd name="connsiteX797" fmla="*/ 11088649 w 12192000"/>
              <a:gd name="connsiteY797" fmla="*/ 1056676 h 4267200"/>
              <a:gd name="connsiteX798" fmla="*/ 10561600 w 12192000"/>
              <a:gd name="connsiteY798" fmla="*/ 1229477 h 4267200"/>
              <a:gd name="connsiteX799" fmla="*/ 10280797 w 12192000"/>
              <a:gd name="connsiteY799" fmla="*/ 1263181 h 4267200"/>
              <a:gd name="connsiteX800" fmla="*/ 10083376 w 12192000"/>
              <a:gd name="connsiteY800" fmla="*/ 1334114 h 4267200"/>
              <a:gd name="connsiteX801" fmla="*/ 10832582 w 12192000"/>
              <a:gd name="connsiteY801" fmla="*/ 1687356 h 4267200"/>
              <a:gd name="connsiteX802" fmla="*/ 10839263 w 12192000"/>
              <a:gd name="connsiteY802" fmla="*/ 1683743 h 4267200"/>
              <a:gd name="connsiteX803" fmla="*/ 11350910 w 12192000"/>
              <a:gd name="connsiteY803" fmla="*/ 1443899 h 4267200"/>
              <a:gd name="connsiteX804" fmla="*/ 11360346 w 12192000"/>
              <a:gd name="connsiteY804" fmla="*/ 1429225 h 4267200"/>
              <a:gd name="connsiteX805" fmla="*/ 12167580 w 12192000"/>
              <a:gd name="connsiteY805" fmla="*/ 789523 h 4267200"/>
              <a:gd name="connsiteX806" fmla="*/ 12192000 w 12192000"/>
              <a:gd name="connsiteY806" fmla="*/ 769876 h 4267200"/>
              <a:gd name="connsiteX807" fmla="*/ 12192000 w 12192000"/>
              <a:gd name="connsiteY807" fmla="*/ 802845 h 4267200"/>
              <a:gd name="connsiteX808" fmla="*/ 12173558 w 12192000"/>
              <a:gd name="connsiteY808" fmla="*/ 821317 h 4267200"/>
              <a:gd name="connsiteX809" fmla="*/ 12117398 w 12192000"/>
              <a:gd name="connsiteY809" fmla="*/ 877374 h 4267200"/>
              <a:gd name="connsiteX810" fmla="*/ 11472926 w 12192000"/>
              <a:gd name="connsiteY810" fmla="*/ 1344259 h 4267200"/>
              <a:gd name="connsiteX811" fmla="*/ 11666978 w 12192000"/>
              <a:gd name="connsiteY811" fmla="*/ 1215889 h 4267200"/>
              <a:gd name="connsiteX812" fmla="*/ 11707200 w 12192000"/>
              <a:gd name="connsiteY812" fmla="*/ 1192361 h 4267200"/>
              <a:gd name="connsiteX813" fmla="*/ 12144637 w 12192000"/>
              <a:gd name="connsiteY813" fmla="*/ 858646 h 4267200"/>
              <a:gd name="connsiteX814" fmla="*/ 12192000 w 12192000"/>
              <a:gd name="connsiteY814" fmla="*/ 810414 h 4267200"/>
              <a:gd name="connsiteX815" fmla="*/ 12192000 w 12192000"/>
              <a:gd name="connsiteY815" fmla="*/ 916439 h 4267200"/>
              <a:gd name="connsiteX816" fmla="*/ 12150630 w 12192000"/>
              <a:gd name="connsiteY816" fmla="*/ 982925 h 4267200"/>
              <a:gd name="connsiteX817" fmla="*/ 11389484 w 12192000"/>
              <a:gd name="connsiteY817" fmla="*/ 1469889 h 4267200"/>
              <a:gd name="connsiteX818" fmla="*/ 10923736 w 12192000"/>
              <a:gd name="connsiteY818" fmla="*/ 1721439 h 4267200"/>
              <a:gd name="connsiteX819" fmla="*/ 11091913 w 12192000"/>
              <a:gd name="connsiteY819" fmla="*/ 1780406 h 4267200"/>
              <a:gd name="connsiteX820" fmla="*/ 11771238 w 12192000"/>
              <a:gd name="connsiteY820" fmla="*/ 1944400 h 4267200"/>
              <a:gd name="connsiteX821" fmla="*/ 11783166 w 12192000"/>
              <a:gd name="connsiteY821" fmla="*/ 1931422 h 4267200"/>
              <a:gd name="connsiteX822" fmla="*/ 12131988 w 12192000"/>
              <a:gd name="connsiteY822" fmla="*/ 1574357 h 4267200"/>
              <a:gd name="connsiteX823" fmla="*/ 12192000 w 12192000"/>
              <a:gd name="connsiteY823" fmla="*/ 1537429 h 4267200"/>
              <a:gd name="connsiteX824" fmla="*/ 12192000 w 12192000"/>
              <a:gd name="connsiteY824" fmla="*/ 1589108 h 4267200"/>
              <a:gd name="connsiteX825" fmla="*/ 12112105 w 12192000"/>
              <a:gd name="connsiteY825" fmla="*/ 1640352 h 4267200"/>
              <a:gd name="connsiteX826" fmla="*/ 11849203 w 12192000"/>
              <a:gd name="connsiteY826" fmla="*/ 1900149 h 4267200"/>
              <a:gd name="connsiteX827" fmla="*/ 11946326 w 12192000"/>
              <a:gd name="connsiteY827" fmla="*/ 1822808 h 4267200"/>
              <a:gd name="connsiteX828" fmla="*/ 12055863 w 12192000"/>
              <a:gd name="connsiteY828" fmla="*/ 1735914 h 4267200"/>
              <a:gd name="connsiteX829" fmla="*/ 12150816 w 12192000"/>
              <a:gd name="connsiteY829" fmla="*/ 1678902 h 4267200"/>
              <a:gd name="connsiteX830" fmla="*/ 12192000 w 12192000"/>
              <a:gd name="connsiteY830" fmla="*/ 1655121 h 4267200"/>
              <a:gd name="connsiteX831" fmla="*/ 12192000 w 12192000"/>
              <a:gd name="connsiteY831" fmla="*/ 1686869 h 4267200"/>
              <a:gd name="connsiteX832" fmla="*/ 12163772 w 12192000"/>
              <a:gd name="connsiteY832" fmla="*/ 1703058 h 4267200"/>
              <a:gd name="connsiteX833" fmla="*/ 12070597 w 12192000"/>
              <a:gd name="connsiteY833" fmla="*/ 1758893 h 4267200"/>
              <a:gd name="connsiteX834" fmla="*/ 11963621 w 12192000"/>
              <a:gd name="connsiteY834" fmla="*/ 1844299 h 4267200"/>
              <a:gd name="connsiteX835" fmla="*/ 11886604 w 12192000"/>
              <a:gd name="connsiteY835" fmla="*/ 1907617 h 4267200"/>
              <a:gd name="connsiteX836" fmla="*/ 12153575 w 12192000"/>
              <a:gd name="connsiteY836" fmla="*/ 1786372 h 4267200"/>
              <a:gd name="connsiteX837" fmla="*/ 12192000 w 12192000"/>
              <a:gd name="connsiteY837" fmla="*/ 1759693 h 4267200"/>
              <a:gd name="connsiteX838" fmla="*/ 12192000 w 12192000"/>
              <a:gd name="connsiteY838" fmla="*/ 1809459 h 4267200"/>
              <a:gd name="connsiteX839" fmla="*/ 12121362 w 12192000"/>
              <a:gd name="connsiteY839" fmla="*/ 1857561 h 4267200"/>
              <a:gd name="connsiteX840" fmla="*/ 11895949 w 12192000"/>
              <a:gd name="connsiteY840" fmla="*/ 1963079 h 4267200"/>
              <a:gd name="connsiteX841" fmla="*/ 12192000 w 12192000"/>
              <a:gd name="connsiteY841" fmla="*/ 1990579 h 4267200"/>
              <a:gd name="connsiteX842" fmla="*/ 12192000 w 12192000"/>
              <a:gd name="connsiteY842" fmla="*/ 2065582 h 4267200"/>
              <a:gd name="connsiteX843" fmla="*/ 12153918 w 12192000"/>
              <a:gd name="connsiteY843" fmla="*/ 2063926 h 4267200"/>
              <a:gd name="connsiteX844" fmla="*/ 12192000 w 12192000"/>
              <a:gd name="connsiteY844" fmla="*/ 2085104 h 4267200"/>
              <a:gd name="connsiteX845" fmla="*/ 12192000 w 12192000"/>
              <a:gd name="connsiteY845" fmla="*/ 2178471 h 4267200"/>
              <a:gd name="connsiteX846" fmla="*/ 12085355 w 12192000"/>
              <a:gd name="connsiteY846" fmla="*/ 2122457 h 4267200"/>
              <a:gd name="connsiteX847" fmla="*/ 12192000 w 12192000"/>
              <a:gd name="connsiteY847" fmla="*/ 2196158 h 4267200"/>
              <a:gd name="connsiteX848" fmla="*/ 12192000 w 12192000"/>
              <a:gd name="connsiteY848" fmla="*/ 2230374 h 4267200"/>
              <a:gd name="connsiteX849" fmla="*/ 12041237 w 12192000"/>
              <a:gd name="connsiteY849" fmla="*/ 2126309 h 4267200"/>
              <a:gd name="connsiteX850" fmla="*/ 12174450 w 12192000"/>
              <a:gd name="connsiteY850" fmla="*/ 2262541 h 4267200"/>
              <a:gd name="connsiteX851" fmla="*/ 12192000 w 12192000"/>
              <a:gd name="connsiteY851" fmla="*/ 2275857 h 4267200"/>
              <a:gd name="connsiteX852" fmla="*/ 12192000 w 12192000"/>
              <a:gd name="connsiteY852" fmla="*/ 2377131 h 4267200"/>
              <a:gd name="connsiteX853" fmla="*/ 12155801 w 12192000"/>
              <a:gd name="connsiteY853" fmla="*/ 2349925 h 4267200"/>
              <a:gd name="connsiteX854" fmla="*/ 11930164 w 12192000"/>
              <a:gd name="connsiteY854" fmla="*/ 2041945 h 4267200"/>
              <a:gd name="connsiteX855" fmla="*/ 11561767 w 12192000"/>
              <a:gd name="connsiteY855" fmla="*/ 1984479 h 4267200"/>
              <a:gd name="connsiteX856" fmla="*/ 11987997 w 12192000"/>
              <a:gd name="connsiteY856" fmla="*/ 3153822 h 4267200"/>
              <a:gd name="connsiteX857" fmla="*/ 11926558 w 12192000"/>
              <a:gd name="connsiteY857" fmla="*/ 3203134 h 4267200"/>
              <a:gd name="connsiteX858" fmla="*/ 11440430 w 12192000"/>
              <a:gd name="connsiteY858" fmla="*/ 1973028 h 4267200"/>
              <a:gd name="connsiteX859" fmla="*/ 11446754 w 12192000"/>
              <a:gd name="connsiteY859" fmla="*/ 1959605 h 4267200"/>
              <a:gd name="connsiteX860" fmla="*/ 11050651 w 12192000"/>
              <a:gd name="connsiteY860" fmla="*/ 1850495 h 4267200"/>
              <a:gd name="connsiteX861" fmla="*/ 10389960 w 12192000"/>
              <a:gd name="connsiteY861" fmla="*/ 1586232 h 4267200"/>
              <a:gd name="connsiteX862" fmla="*/ 10500699 w 12192000"/>
              <a:gd name="connsiteY862" fmla="*/ 1913175 h 4267200"/>
              <a:gd name="connsiteX863" fmla="*/ 10507814 w 12192000"/>
              <a:gd name="connsiteY863" fmla="*/ 1920694 h 4267200"/>
              <a:gd name="connsiteX864" fmla="*/ 10518908 w 12192000"/>
              <a:gd name="connsiteY864" fmla="*/ 1911226 h 4267200"/>
              <a:gd name="connsiteX865" fmla="*/ 11258935 w 12192000"/>
              <a:gd name="connsiteY865" fmla="*/ 2442781 h 4267200"/>
              <a:gd name="connsiteX866" fmla="*/ 11211663 w 12192000"/>
              <a:gd name="connsiteY866" fmla="*/ 2510325 h 4267200"/>
              <a:gd name="connsiteX867" fmla="*/ 10571295 w 12192000"/>
              <a:gd name="connsiteY867" fmla="*/ 2105302 h 4267200"/>
              <a:gd name="connsiteX868" fmla="*/ 10435737 w 12192000"/>
              <a:gd name="connsiteY868" fmla="*/ 2805672 h 4267200"/>
              <a:gd name="connsiteX869" fmla="*/ 10206831 w 12192000"/>
              <a:gd name="connsiteY869" fmla="*/ 3151701 h 4267200"/>
              <a:gd name="connsiteX870" fmla="*/ 10196482 w 12192000"/>
              <a:gd name="connsiteY870" fmla="*/ 3135084 h 4267200"/>
              <a:gd name="connsiteX871" fmla="*/ 10381882 w 12192000"/>
              <a:gd name="connsiteY871" fmla="*/ 2155807 h 4267200"/>
              <a:gd name="connsiteX872" fmla="*/ 10439260 w 12192000"/>
              <a:gd name="connsiteY872" fmla="*/ 1962486 h 4267200"/>
              <a:gd name="connsiteX873" fmla="*/ 10439409 w 12192000"/>
              <a:gd name="connsiteY873" fmla="*/ 1960615 h 4267200"/>
              <a:gd name="connsiteX874" fmla="*/ 10439915 w 12192000"/>
              <a:gd name="connsiteY874" fmla="*/ 1951821 h 4267200"/>
              <a:gd name="connsiteX875" fmla="*/ 10314241 w 12192000"/>
              <a:gd name="connsiteY875" fmla="*/ 1556749 h 4267200"/>
              <a:gd name="connsiteX876" fmla="*/ 10315061 w 12192000"/>
              <a:gd name="connsiteY876" fmla="*/ 1548729 h 4267200"/>
              <a:gd name="connsiteX877" fmla="*/ 9526158 w 12192000"/>
              <a:gd name="connsiteY877" fmla="*/ 1071804 h 4267200"/>
              <a:gd name="connsiteX878" fmla="*/ 9758689 w 12192000"/>
              <a:gd name="connsiteY878" fmla="*/ 1585512 h 4267200"/>
              <a:gd name="connsiteX879" fmla="*/ 9941392 w 12192000"/>
              <a:gd name="connsiteY879" fmla="*/ 2432858 h 4267200"/>
              <a:gd name="connsiteX880" fmla="*/ 9887724 w 12192000"/>
              <a:gd name="connsiteY880" fmla="*/ 2495762 h 4267200"/>
              <a:gd name="connsiteX881" fmla="*/ 9587446 w 12192000"/>
              <a:gd name="connsiteY881" fmla="*/ 1872898 h 4267200"/>
              <a:gd name="connsiteX882" fmla="*/ 9462810 w 12192000"/>
              <a:gd name="connsiteY882" fmla="*/ 1288346 h 4267200"/>
              <a:gd name="connsiteX883" fmla="*/ 9318575 w 12192000"/>
              <a:gd name="connsiteY883" fmla="*/ 1540820 h 4267200"/>
              <a:gd name="connsiteX884" fmla="*/ 9191090 w 12192000"/>
              <a:gd name="connsiteY884" fmla="*/ 1688355 h 4267200"/>
              <a:gd name="connsiteX885" fmla="*/ 9177757 w 12192000"/>
              <a:gd name="connsiteY885" fmla="*/ 1683354 h 4267200"/>
              <a:gd name="connsiteX886" fmla="*/ 9274865 w 12192000"/>
              <a:gd name="connsiteY886" fmla="*/ 1336896 h 4267200"/>
              <a:gd name="connsiteX887" fmla="*/ 9478649 w 12192000"/>
              <a:gd name="connsiteY887" fmla="*/ 1173376 h 4267200"/>
              <a:gd name="connsiteX888" fmla="*/ 9482281 w 12192000"/>
              <a:gd name="connsiteY888" fmla="*/ 1167830 h 4267200"/>
              <a:gd name="connsiteX889" fmla="*/ 9438637 w 12192000"/>
              <a:gd name="connsiteY889" fmla="*/ 1015438 h 4267200"/>
              <a:gd name="connsiteX890" fmla="*/ 9439458 w 12192000"/>
              <a:gd name="connsiteY890" fmla="*/ 1007420 h 4267200"/>
              <a:gd name="connsiteX891" fmla="*/ 9197105 w 12192000"/>
              <a:gd name="connsiteY891" fmla="*/ 808882 h 4267200"/>
              <a:gd name="connsiteX892" fmla="*/ 8973607 w 12192000"/>
              <a:gd name="connsiteY892" fmla="*/ 597733 h 4267200"/>
              <a:gd name="connsiteX893" fmla="*/ 8967512 w 12192000"/>
              <a:gd name="connsiteY893" fmla="*/ 1795211 h 4267200"/>
              <a:gd name="connsiteX894" fmla="*/ 8912526 w 12192000"/>
              <a:gd name="connsiteY894" fmla="*/ 1841464 h 4267200"/>
              <a:gd name="connsiteX895" fmla="*/ 8893391 w 12192000"/>
              <a:gd name="connsiteY895" fmla="*/ 572788 h 4267200"/>
              <a:gd name="connsiteX896" fmla="*/ 8902990 w 12192000"/>
              <a:gd name="connsiteY896" fmla="*/ 560750 h 4267200"/>
              <a:gd name="connsiteX897" fmla="*/ 8919102 w 12192000"/>
              <a:gd name="connsiteY897" fmla="*/ 542471 h 4267200"/>
              <a:gd name="connsiteX898" fmla="*/ 8661728 w 12192000"/>
              <a:gd name="connsiteY898" fmla="*/ 250903 h 4267200"/>
              <a:gd name="connsiteX899" fmla="*/ 8357758 w 12192000"/>
              <a:gd name="connsiteY899" fmla="*/ 0 h 4267200"/>
              <a:gd name="connsiteX900" fmla="*/ 8405492 w 12192000"/>
              <a:gd name="connsiteY900" fmla="*/ 0 h 4267200"/>
              <a:gd name="connsiteX901" fmla="*/ 8392083 w 12192000"/>
              <a:gd name="connsiteY901" fmla="*/ 30495 h 4267200"/>
              <a:gd name="connsiteX902" fmla="*/ 8339888 w 12192000"/>
              <a:gd name="connsiteY902" fmla="*/ 306259 h 4267200"/>
              <a:gd name="connsiteX903" fmla="*/ 8473847 w 12192000"/>
              <a:gd name="connsiteY903" fmla="*/ 727373 h 4267200"/>
              <a:gd name="connsiteX904" fmla="*/ 8454081 w 12192000"/>
              <a:gd name="connsiteY904" fmla="*/ 1611960 h 4267200"/>
              <a:gd name="connsiteX905" fmla="*/ 8396000 w 12192000"/>
              <a:gd name="connsiteY905" fmla="*/ 1663986 h 4267200"/>
              <a:gd name="connsiteX906" fmla="*/ 8238881 w 12192000"/>
              <a:gd name="connsiteY906" fmla="*/ 368438 h 4267200"/>
              <a:gd name="connsiteX907" fmla="*/ 7668140 w 12192000"/>
              <a:gd name="connsiteY907" fmla="*/ 942511 h 4267200"/>
              <a:gd name="connsiteX908" fmla="*/ 7637853 w 12192000"/>
              <a:gd name="connsiteY908" fmla="*/ 942567 h 4267200"/>
              <a:gd name="connsiteX909" fmla="*/ 7909649 w 12192000"/>
              <a:gd name="connsiteY909" fmla="*/ 489150 h 4267200"/>
              <a:gd name="connsiteX910" fmla="*/ 8256182 w 12192000"/>
              <a:gd name="connsiteY910" fmla="*/ 301724 h 4267200"/>
              <a:gd name="connsiteX911" fmla="*/ 8255912 w 12192000"/>
              <a:gd name="connsiteY911" fmla="*/ 276498 h 4267200"/>
              <a:gd name="connsiteX912" fmla="*/ 8315225 w 12192000"/>
              <a:gd name="connsiteY912" fmla="*/ 89075 h 4267200"/>
              <a:gd name="connsiteX913" fmla="*/ 7497388 w 12192000"/>
              <a:gd name="connsiteY913" fmla="*/ 0 h 4267200"/>
              <a:gd name="connsiteX914" fmla="*/ 7560921 w 12192000"/>
              <a:gd name="connsiteY914" fmla="*/ 0 h 4267200"/>
              <a:gd name="connsiteX915" fmla="*/ 7546742 w 12192000"/>
              <a:gd name="connsiteY915" fmla="*/ 68966 h 4267200"/>
              <a:gd name="connsiteX916" fmla="*/ 7488853 w 12192000"/>
              <a:gd name="connsiteY916" fmla="*/ 535687 h 4267200"/>
              <a:gd name="connsiteX917" fmla="*/ 7529509 w 12192000"/>
              <a:gd name="connsiteY917" fmla="*/ 380358 h 4267200"/>
              <a:gd name="connsiteX918" fmla="*/ 7585939 w 12192000"/>
              <a:gd name="connsiteY918" fmla="*/ 184712 h 4267200"/>
              <a:gd name="connsiteX919" fmla="*/ 7621792 w 12192000"/>
              <a:gd name="connsiteY919" fmla="*/ 87864 h 4267200"/>
              <a:gd name="connsiteX920" fmla="*/ 7654204 w 12192000"/>
              <a:gd name="connsiteY920" fmla="*/ 0 h 4267200"/>
              <a:gd name="connsiteX921" fmla="*/ 7683986 w 12192000"/>
              <a:gd name="connsiteY921" fmla="*/ 0 h 4267200"/>
              <a:gd name="connsiteX922" fmla="*/ 7647914 w 12192000"/>
              <a:gd name="connsiteY922" fmla="*/ 97640 h 4267200"/>
              <a:gd name="connsiteX923" fmla="*/ 7612524 w 12192000"/>
              <a:gd name="connsiteY923" fmla="*/ 193392 h 4267200"/>
              <a:gd name="connsiteX924" fmla="*/ 7557013 w 12192000"/>
              <a:gd name="connsiteY924" fmla="*/ 386853 h 4267200"/>
              <a:gd name="connsiteX925" fmla="*/ 7517286 w 12192000"/>
              <a:gd name="connsiteY925" fmla="*/ 539999 h 4267200"/>
              <a:gd name="connsiteX926" fmla="*/ 7704204 w 12192000"/>
              <a:gd name="connsiteY926" fmla="*/ 152292 h 4267200"/>
              <a:gd name="connsiteX927" fmla="*/ 7756975 w 12192000"/>
              <a:gd name="connsiteY927" fmla="*/ 0 h 4267200"/>
              <a:gd name="connsiteX928" fmla="*/ 7837329 w 12192000"/>
              <a:gd name="connsiteY928" fmla="*/ 0 h 4267200"/>
              <a:gd name="connsiteX929" fmla="*/ 7821760 w 12192000"/>
              <a:gd name="connsiteY929" fmla="*/ 65656 h 4267200"/>
              <a:gd name="connsiteX930" fmla="*/ 7488925 w 12192000"/>
              <a:gd name="connsiteY930" fmla="*/ 763628 h 4267200"/>
              <a:gd name="connsiteX931" fmla="*/ 7419999 w 12192000"/>
              <a:gd name="connsiteY931" fmla="*/ 774360 h 4267200"/>
              <a:gd name="connsiteX932" fmla="*/ 7487820 w 12192000"/>
              <a:gd name="connsiteY932" fmla="*/ 37416 h 4267200"/>
              <a:gd name="connsiteX933" fmla="*/ 3882765 w 12192000"/>
              <a:gd name="connsiteY933" fmla="*/ 0 h 4267200"/>
              <a:gd name="connsiteX934" fmla="*/ 3995099 w 12192000"/>
              <a:gd name="connsiteY934" fmla="*/ 0 h 4267200"/>
              <a:gd name="connsiteX935" fmla="*/ 4163818 w 12192000"/>
              <a:gd name="connsiteY935" fmla="*/ 234104 h 4267200"/>
              <a:gd name="connsiteX936" fmla="*/ 4172099 w 12192000"/>
              <a:gd name="connsiteY936" fmla="*/ 234207 h 4267200"/>
              <a:gd name="connsiteX937" fmla="*/ 4784282 w 12192000"/>
              <a:gd name="connsiteY937" fmla="*/ 276561 h 4267200"/>
              <a:gd name="connsiteX938" fmla="*/ 4801687 w 12192000"/>
              <a:gd name="connsiteY938" fmla="*/ 267764 h 4267200"/>
              <a:gd name="connsiteX939" fmla="*/ 6082788 w 12192000"/>
              <a:gd name="connsiteY939" fmla="*/ 64119 h 4267200"/>
              <a:gd name="connsiteX940" fmla="*/ 6099442 w 12192000"/>
              <a:gd name="connsiteY940" fmla="*/ 82568 h 4267200"/>
              <a:gd name="connsiteX941" fmla="*/ 4804137 w 12192000"/>
              <a:gd name="connsiteY941" fmla="*/ 320931 h 4267200"/>
              <a:gd name="connsiteX942" fmla="*/ 4227047 w 12192000"/>
              <a:gd name="connsiteY942" fmla="*/ 313415 h 4267200"/>
              <a:gd name="connsiteX943" fmla="*/ 4346041 w 12192000"/>
              <a:gd name="connsiteY943" fmla="*/ 456086 h 4267200"/>
              <a:gd name="connsiteX944" fmla="*/ 4870967 w 12192000"/>
              <a:gd name="connsiteY944" fmla="*/ 963061 h 4267200"/>
              <a:gd name="connsiteX945" fmla="*/ 4889647 w 12192000"/>
              <a:gd name="connsiteY945" fmla="*/ 957147 h 4267200"/>
              <a:gd name="connsiteX946" fmla="*/ 5422504 w 12192000"/>
              <a:gd name="connsiteY946" fmla="*/ 805191 h 4267200"/>
              <a:gd name="connsiteX947" fmla="*/ 6087656 w 12192000"/>
              <a:gd name="connsiteY947" fmla="*/ 826703 h 4267200"/>
              <a:gd name="connsiteX948" fmla="*/ 6058717 w 12192000"/>
              <a:gd name="connsiteY948" fmla="*/ 865992 h 4267200"/>
              <a:gd name="connsiteX949" fmla="*/ 4974153 w 12192000"/>
              <a:gd name="connsiteY949" fmla="*/ 1045456 h 4267200"/>
              <a:gd name="connsiteX950" fmla="*/ 5627835 w 12192000"/>
              <a:gd name="connsiteY950" fmla="*/ 1472077 h 4267200"/>
              <a:gd name="connsiteX951" fmla="*/ 5629817 w 12192000"/>
              <a:gd name="connsiteY951" fmla="*/ 1471412 h 4267200"/>
              <a:gd name="connsiteX952" fmla="*/ 5634124 w 12192000"/>
              <a:gd name="connsiteY952" fmla="*/ 1470572 h 4267200"/>
              <a:gd name="connsiteX953" fmla="*/ 5755832 w 12192000"/>
              <a:gd name="connsiteY953" fmla="*/ 1383886 h 4267200"/>
              <a:gd name="connsiteX954" fmla="*/ 6014186 w 12192000"/>
              <a:gd name="connsiteY954" fmla="*/ 1279799 h 4267200"/>
              <a:gd name="connsiteX955" fmla="*/ 6901619 w 12192000"/>
              <a:gd name="connsiteY955" fmla="*/ 1047874 h 4267200"/>
              <a:gd name="connsiteX956" fmla="*/ 6931566 w 12192000"/>
              <a:gd name="connsiteY956" fmla="*/ 1062034 h 4267200"/>
              <a:gd name="connsiteX957" fmla="*/ 5790982 w 12192000"/>
              <a:gd name="connsiteY957" fmla="*/ 1561380 h 4267200"/>
              <a:gd name="connsiteX958" fmla="*/ 6188971 w 12192000"/>
              <a:gd name="connsiteY958" fmla="*/ 1755168 h 4267200"/>
              <a:gd name="connsiteX959" fmla="*/ 6202446 w 12192000"/>
              <a:gd name="connsiteY959" fmla="*/ 1752268 h 4267200"/>
              <a:gd name="connsiteX960" fmla="*/ 7179560 w 12192000"/>
              <a:gd name="connsiteY960" fmla="*/ 1467551 h 4267200"/>
              <a:gd name="connsiteX961" fmla="*/ 7158730 w 12192000"/>
              <a:gd name="connsiteY961" fmla="*/ 1507835 h 4267200"/>
              <a:gd name="connsiteX962" fmla="*/ 6326959 w 12192000"/>
              <a:gd name="connsiteY962" fmla="*/ 1817686 h 4267200"/>
              <a:gd name="connsiteX963" fmla="*/ 6537433 w 12192000"/>
              <a:gd name="connsiteY963" fmla="*/ 1907790 h 4267200"/>
              <a:gd name="connsiteX964" fmla="*/ 6550221 w 12192000"/>
              <a:gd name="connsiteY964" fmla="*/ 1910729 h 4267200"/>
              <a:gd name="connsiteX965" fmla="*/ 6964438 w 12192000"/>
              <a:gd name="connsiteY965" fmla="*/ 2209505 h 4267200"/>
              <a:gd name="connsiteX966" fmla="*/ 7367862 w 12192000"/>
              <a:gd name="connsiteY966" fmla="*/ 2806833 h 4267200"/>
              <a:gd name="connsiteX967" fmla="*/ 7364329 w 12192000"/>
              <a:gd name="connsiteY967" fmla="*/ 2826907 h 4267200"/>
              <a:gd name="connsiteX968" fmla="*/ 7290545 w 12192000"/>
              <a:gd name="connsiteY968" fmla="*/ 2850663 h 4267200"/>
              <a:gd name="connsiteX969" fmla="*/ 6472036 w 12192000"/>
              <a:gd name="connsiteY969" fmla="*/ 1959003 h 4267200"/>
              <a:gd name="connsiteX970" fmla="*/ 5792897 w 12192000"/>
              <a:gd name="connsiteY970" fmla="*/ 1647747 h 4267200"/>
              <a:gd name="connsiteX971" fmla="*/ 5842751 w 12192000"/>
              <a:gd name="connsiteY971" fmla="*/ 1816112 h 4267200"/>
              <a:gd name="connsiteX972" fmla="*/ 5847424 w 12192000"/>
              <a:gd name="connsiteY972" fmla="*/ 1815776 h 4267200"/>
              <a:gd name="connsiteX973" fmla="*/ 6399821 w 12192000"/>
              <a:gd name="connsiteY973" fmla="*/ 2344799 h 4267200"/>
              <a:gd name="connsiteX974" fmla="*/ 6323232 w 12192000"/>
              <a:gd name="connsiteY974" fmla="*/ 2389634 h 4267200"/>
              <a:gd name="connsiteX975" fmla="*/ 5942958 w 12192000"/>
              <a:gd name="connsiteY975" fmla="*/ 2077708 h 4267200"/>
              <a:gd name="connsiteX976" fmla="*/ 5921559 w 12192000"/>
              <a:gd name="connsiteY976" fmla="*/ 2378596 h 4267200"/>
              <a:gd name="connsiteX977" fmla="*/ 5817651 w 12192000"/>
              <a:gd name="connsiteY977" fmla="*/ 3023919 h 4267200"/>
              <a:gd name="connsiteX978" fmla="*/ 5729634 w 12192000"/>
              <a:gd name="connsiteY978" fmla="*/ 3051849 h 4267200"/>
              <a:gd name="connsiteX979" fmla="*/ 5611018 w 12192000"/>
              <a:gd name="connsiteY979" fmla="*/ 2316769 h 4267200"/>
              <a:gd name="connsiteX980" fmla="*/ 5687608 w 12192000"/>
              <a:gd name="connsiteY980" fmla="*/ 2039972 h 4267200"/>
              <a:gd name="connsiteX981" fmla="*/ 5657554 w 12192000"/>
              <a:gd name="connsiteY981" fmla="*/ 1576445 h 4267200"/>
              <a:gd name="connsiteX982" fmla="*/ 5150475 w 12192000"/>
              <a:gd name="connsiteY982" fmla="*/ 1274012 h 4267200"/>
              <a:gd name="connsiteX983" fmla="*/ 5349142 w 12192000"/>
              <a:gd name="connsiteY983" fmla="*/ 2204405 h 4267200"/>
              <a:gd name="connsiteX984" fmla="*/ 5262214 w 12192000"/>
              <a:gd name="connsiteY984" fmla="*/ 2233836 h 4267200"/>
              <a:gd name="connsiteX985" fmla="*/ 4981539 w 12192000"/>
              <a:gd name="connsiteY985" fmla="*/ 1542201 h 4267200"/>
              <a:gd name="connsiteX986" fmla="*/ 4958461 w 12192000"/>
              <a:gd name="connsiteY986" fmla="*/ 1136957 h 4267200"/>
              <a:gd name="connsiteX987" fmla="*/ 4655015 w 12192000"/>
              <a:gd name="connsiteY987" fmla="*/ 891426 h 4267200"/>
              <a:gd name="connsiteX988" fmla="*/ 4348002 w 12192000"/>
              <a:gd name="connsiteY988" fmla="*/ 2205895 h 4267200"/>
              <a:gd name="connsiteX989" fmla="*/ 4262250 w 12192000"/>
              <a:gd name="connsiteY989" fmla="*/ 2219972 h 4267200"/>
              <a:gd name="connsiteX990" fmla="*/ 4550611 w 12192000"/>
              <a:gd name="connsiteY990" fmla="*/ 817540 h 4267200"/>
              <a:gd name="connsiteX991" fmla="*/ 4564418 w 12192000"/>
              <a:gd name="connsiteY991" fmla="*/ 808293 h 4267200"/>
              <a:gd name="connsiteX992" fmla="*/ 4266388 w 12192000"/>
              <a:gd name="connsiteY992" fmla="*/ 500083 h 4267200"/>
              <a:gd name="connsiteX993" fmla="*/ 4032842 w 12192000"/>
              <a:gd name="connsiteY993" fmla="*/ 211809 h 4267200"/>
              <a:gd name="connsiteX994" fmla="*/ 3721337 w 12192000"/>
              <a:gd name="connsiteY994" fmla="*/ 0 h 4267200"/>
              <a:gd name="connsiteX995" fmla="*/ 3797544 w 12192000"/>
              <a:gd name="connsiteY995" fmla="*/ 0 h 4267200"/>
              <a:gd name="connsiteX996" fmla="*/ 3775734 w 12192000"/>
              <a:gd name="connsiteY996" fmla="*/ 95131 h 4267200"/>
              <a:gd name="connsiteX997" fmla="*/ 3724807 w 12192000"/>
              <a:gd name="connsiteY997" fmla="*/ 272257 h 4267200"/>
              <a:gd name="connsiteX998" fmla="*/ 3726844 w 12192000"/>
              <a:gd name="connsiteY998" fmla="*/ 282988 h 4267200"/>
              <a:gd name="connsiteX999" fmla="*/ 3742664 w 12192000"/>
              <a:gd name="connsiteY999" fmla="*/ 279918 h 4267200"/>
              <a:gd name="connsiteX1000" fmla="*/ 4103910 w 12192000"/>
              <a:gd name="connsiteY1000" fmla="*/ 1161917 h 4267200"/>
              <a:gd name="connsiteX1001" fmla="*/ 4020269 w 12192000"/>
              <a:gd name="connsiteY1001" fmla="*/ 1200406 h 4267200"/>
              <a:gd name="connsiteX1002" fmla="*/ 3674882 w 12192000"/>
              <a:gd name="connsiteY1002" fmla="*/ 488524 h 4267200"/>
              <a:gd name="connsiteX1003" fmla="*/ 3132682 w 12192000"/>
              <a:gd name="connsiteY1003" fmla="*/ 1072284 h 4267200"/>
              <a:gd name="connsiteX1004" fmla="*/ 2716346 w 12192000"/>
              <a:gd name="connsiteY1004" fmla="*/ 1276376 h 4267200"/>
              <a:gd name="connsiteX1005" fmla="*/ 2716772 w 12192000"/>
              <a:gd name="connsiteY1005" fmla="*/ 1255462 h 4267200"/>
              <a:gd name="connsiteX1006" fmla="*/ 3471096 w 12192000"/>
              <a:gd name="connsiteY1006" fmla="*/ 437072 h 4267200"/>
              <a:gd name="connsiteX1007" fmla="*/ 3639057 w 12192000"/>
              <a:gd name="connsiteY1007" fmla="*/ 286334 h 4267200"/>
              <a:gd name="connsiteX1008" fmla="*/ 3640309 w 12192000"/>
              <a:gd name="connsiteY1008" fmla="*/ 284664 h 4267200"/>
              <a:gd name="connsiteX1009" fmla="*/ 3646022 w 12192000"/>
              <a:gd name="connsiteY1009" fmla="*/ 276711 h 4267200"/>
              <a:gd name="connsiteX1010" fmla="*/ 3707943 w 12192000"/>
              <a:gd name="connsiteY1010" fmla="*/ 65958 h 4267200"/>
              <a:gd name="connsiteX1011" fmla="*/ 2867960 w 12192000"/>
              <a:gd name="connsiteY1011" fmla="*/ 0 h 4267200"/>
              <a:gd name="connsiteX1012" fmla="*/ 2926351 w 12192000"/>
              <a:gd name="connsiteY1012" fmla="*/ 0 h 4267200"/>
              <a:gd name="connsiteX1013" fmla="*/ 2902823 w 12192000"/>
              <a:gd name="connsiteY1013" fmla="*/ 262929 h 4267200"/>
              <a:gd name="connsiteX1014" fmla="*/ 2940663 w 12192000"/>
              <a:gd name="connsiteY1014" fmla="*/ 140884 h 4267200"/>
              <a:gd name="connsiteX1015" fmla="*/ 2947039 w 12192000"/>
              <a:gd name="connsiteY1015" fmla="*/ 122524 h 4267200"/>
              <a:gd name="connsiteX1016" fmla="*/ 2984316 w 12192000"/>
              <a:gd name="connsiteY1016" fmla="*/ 0 h 4267200"/>
              <a:gd name="connsiteX1017" fmla="*/ 3016114 w 12192000"/>
              <a:gd name="connsiteY1017" fmla="*/ 0 h 4267200"/>
              <a:gd name="connsiteX1018" fmla="*/ 2979949 w 12192000"/>
              <a:gd name="connsiteY1018" fmla="*/ 119274 h 4267200"/>
              <a:gd name="connsiteX1019" fmla="*/ 3023879 w 12192000"/>
              <a:gd name="connsiteY1019" fmla="*/ 0 h 4267200"/>
              <a:gd name="connsiteX1020" fmla="*/ 3105400 w 12192000"/>
              <a:gd name="connsiteY1020" fmla="*/ 0 h 4267200"/>
              <a:gd name="connsiteX1021" fmla="*/ 3094669 w 12192000"/>
              <a:gd name="connsiteY1021" fmla="*/ 30308 h 4267200"/>
              <a:gd name="connsiteX1022" fmla="*/ 2901945 w 12192000"/>
              <a:gd name="connsiteY1022" fmla="*/ 466538 h 4267200"/>
              <a:gd name="connsiteX1023" fmla="*/ 2815209 w 12192000"/>
              <a:gd name="connsiteY1023" fmla="*/ 497361 h 4267200"/>
              <a:gd name="connsiteX1024" fmla="*/ 2844845 w 12192000"/>
              <a:gd name="connsiteY1024" fmla="*/ 127638 h 4267200"/>
              <a:gd name="connsiteX1025" fmla="*/ 1057230 w 12192000"/>
              <a:gd name="connsiteY1025" fmla="*/ 0 h 4267200"/>
              <a:gd name="connsiteX1026" fmla="*/ 1111003 w 12192000"/>
              <a:gd name="connsiteY1026" fmla="*/ 0 h 4267200"/>
              <a:gd name="connsiteX1027" fmla="*/ 1125553 w 12192000"/>
              <a:gd name="connsiteY1027" fmla="*/ 52588 h 4267200"/>
              <a:gd name="connsiteX1028" fmla="*/ 1304276 w 12192000"/>
              <a:gd name="connsiteY1028" fmla="*/ 476275 h 4267200"/>
              <a:gd name="connsiteX1029" fmla="*/ 1492066 w 12192000"/>
              <a:gd name="connsiteY1029" fmla="*/ 886333 h 4267200"/>
              <a:gd name="connsiteX1030" fmla="*/ 1423698 w 12192000"/>
              <a:gd name="connsiteY1030" fmla="*/ 710817 h 4267200"/>
              <a:gd name="connsiteX1031" fmla="*/ 1357609 w 12192000"/>
              <a:gd name="connsiteY1031" fmla="*/ 532892 h 4267200"/>
              <a:gd name="connsiteX1032" fmla="*/ 1309550 w 12192000"/>
              <a:gd name="connsiteY1032" fmla="*/ 374031 h 4267200"/>
              <a:gd name="connsiteX1033" fmla="*/ 1193673 w 12192000"/>
              <a:gd name="connsiteY1033" fmla="*/ 49533 h 4267200"/>
              <a:gd name="connsiteX1034" fmla="*/ 1164391 w 12192000"/>
              <a:gd name="connsiteY1034" fmla="*/ 0 h 4267200"/>
              <a:gd name="connsiteX1035" fmla="*/ 1200666 w 12192000"/>
              <a:gd name="connsiteY1035" fmla="*/ 0 h 4267200"/>
              <a:gd name="connsiteX1036" fmla="*/ 1223408 w 12192000"/>
              <a:gd name="connsiteY1036" fmla="*/ 38996 h 4267200"/>
              <a:gd name="connsiteX1037" fmla="*/ 1339635 w 12192000"/>
              <a:gd name="connsiteY1037" fmla="*/ 365517 h 4267200"/>
              <a:gd name="connsiteX1038" fmla="*/ 1387469 w 12192000"/>
              <a:gd name="connsiteY1038" fmla="*/ 523079 h 4267200"/>
              <a:gd name="connsiteX1039" fmla="*/ 1452685 w 12192000"/>
              <a:gd name="connsiteY1039" fmla="*/ 699806 h 4267200"/>
              <a:gd name="connsiteX1040" fmla="*/ 1492092 w 12192000"/>
              <a:gd name="connsiteY1040" fmla="*/ 800424 h 4267200"/>
              <a:gd name="connsiteX1041" fmla="*/ 1455302 w 12192000"/>
              <a:gd name="connsiteY1041" fmla="*/ 632913 h 4267200"/>
              <a:gd name="connsiteX1042" fmla="*/ 1222336 w 12192000"/>
              <a:gd name="connsiteY1042" fmla="*/ 9480 h 4267200"/>
              <a:gd name="connsiteX1043" fmla="*/ 1214634 w 12192000"/>
              <a:gd name="connsiteY1043" fmla="*/ 0 h 4267200"/>
              <a:gd name="connsiteX1044" fmla="*/ 1289827 w 12192000"/>
              <a:gd name="connsiteY1044" fmla="*/ 0 h 4267200"/>
              <a:gd name="connsiteX1045" fmla="*/ 1321076 w 12192000"/>
              <a:gd name="connsiteY1045" fmla="*/ 59722 h 4267200"/>
              <a:gd name="connsiteX1046" fmla="*/ 1512579 w 12192000"/>
              <a:gd name="connsiteY1046" fmla="*/ 626441 h 4267200"/>
              <a:gd name="connsiteX1047" fmla="*/ 1506076 w 12192000"/>
              <a:gd name="connsiteY1047" fmla="*/ 1089289 h 4267200"/>
              <a:gd name="connsiteX1048" fmla="*/ 1486346 w 12192000"/>
              <a:gd name="connsiteY1048" fmla="*/ 1079919 h 4267200"/>
              <a:gd name="connsiteX1049" fmla="*/ 1070511 w 12192000"/>
              <a:gd name="connsiteY1049" fmla="*/ 48609 h 4267200"/>
              <a:gd name="connsiteX1050" fmla="*/ 43151 w 12192000"/>
              <a:gd name="connsiteY1050" fmla="*/ 0 h 4267200"/>
              <a:gd name="connsiteX1051" fmla="*/ 95283 w 12192000"/>
              <a:gd name="connsiteY1051" fmla="*/ 0 h 4267200"/>
              <a:gd name="connsiteX1052" fmla="*/ 300708 w 12192000"/>
              <a:gd name="connsiteY1052" fmla="*/ 154571 h 4267200"/>
              <a:gd name="connsiteX1053" fmla="*/ 530414 w 12192000"/>
              <a:gd name="connsiteY1053" fmla="*/ 354673 h 4267200"/>
              <a:gd name="connsiteX1054" fmla="*/ 333785 w 12192000"/>
              <a:gd name="connsiteY1054" fmla="*/ 161564 h 4267200"/>
              <a:gd name="connsiteX1055" fmla="*/ 147005 w 12192000"/>
              <a:gd name="connsiteY1055" fmla="*/ 0 h 4267200"/>
              <a:gd name="connsiteX1056" fmla="*/ 272509 w 12192000"/>
              <a:gd name="connsiteY1056" fmla="*/ 0 h 4267200"/>
              <a:gd name="connsiteX1057" fmla="*/ 326276 w 12192000"/>
              <a:gd name="connsiteY1057" fmla="*/ 45847 h 4267200"/>
              <a:gd name="connsiteX1058" fmla="*/ 823759 w 12192000"/>
              <a:gd name="connsiteY1058" fmla="*/ 574145 h 4267200"/>
              <a:gd name="connsiteX1059" fmla="*/ 811254 w 12192000"/>
              <a:gd name="connsiteY1059" fmla="*/ 665546 h 4267200"/>
              <a:gd name="connsiteX1060" fmla="*/ 154042 w 12192000"/>
              <a:gd name="connsiteY1060" fmla="*/ 261522 h 4267200"/>
              <a:gd name="connsiteX1061" fmla="*/ 13550 w 12192000"/>
              <a:gd name="connsiteY1061" fmla="*/ 158423 h 4267200"/>
              <a:gd name="connsiteX1062" fmla="*/ 0 w 12192000"/>
              <a:gd name="connsiteY1062" fmla="*/ 146618 h 4267200"/>
              <a:gd name="connsiteX1063" fmla="*/ 0 w 12192000"/>
              <a:gd name="connsiteY1063" fmla="*/ 59161 h 4267200"/>
              <a:gd name="connsiteX1064" fmla="*/ 45427 w 12192000"/>
              <a:gd name="connsiteY1064" fmla="*/ 101078 h 4267200"/>
              <a:gd name="connsiteX1065" fmla="*/ 630103 w 12192000"/>
              <a:gd name="connsiteY1065" fmla="*/ 485885 h 4267200"/>
              <a:gd name="connsiteX1066" fmla="*/ 532040 w 12192000"/>
              <a:gd name="connsiteY1066" fmla="*/ 399359 h 4267200"/>
              <a:gd name="connsiteX1067" fmla="*/ 517618 w 12192000"/>
              <a:gd name="connsiteY1067" fmla="*/ 385726 h 4267200"/>
              <a:gd name="connsiteX1068" fmla="*/ 285074 w 12192000"/>
              <a:gd name="connsiteY1068" fmla="*/ 182755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</a:cxnLst>
            <a:rect l="l" t="t" r="r" b="b"/>
            <a:pathLst>
              <a:path w="12192000" h="4267200">
                <a:moveTo>
                  <a:pt x="2537169" y="4125568"/>
                </a:moveTo>
                <a:cubicBezTo>
                  <a:pt x="2788218" y="4126068"/>
                  <a:pt x="3025872" y="4161336"/>
                  <a:pt x="3246267" y="4262961"/>
                </a:cubicBezTo>
                <a:lnTo>
                  <a:pt x="3253970" y="4267200"/>
                </a:lnTo>
                <a:lnTo>
                  <a:pt x="3071791" y="4267200"/>
                </a:lnTo>
                <a:lnTo>
                  <a:pt x="2975095" y="4243356"/>
                </a:lnTo>
                <a:cubicBezTo>
                  <a:pt x="2862058" y="4220032"/>
                  <a:pt x="2745568" y="4209031"/>
                  <a:pt x="2626982" y="4206450"/>
                </a:cubicBez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lnTo>
                  <a:pt x="2900997" y="4267200"/>
                </a:lnTo>
                <a:lnTo>
                  <a:pt x="2705858" y="4267200"/>
                </a:lnTo>
                <a:lnTo>
                  <a:pt x="2561467" y="4246270"/>
                </a:lnTo>
                <a:cubicBezTo>
                  <a:pt x="2476258" y="4235123"/>
                  <a:pt x="2390533" y="4225627"/>
                  <a:pt x="2305292" y="4219492"/>
                </a:cubicBezTo>
                <a:lnTo>
                  <a:pt x="2409349" y="4267200"/>
                </a:lnTo>
                <a:lnTo>
                  <a:pt x="2266705" y="4267200"/>
                </a:lnTo>
                <a:lnTo>
                  <a:pt x="2183576" y="4227150"/>
                </a:lnTo>
                <a:cubicBezTo>
                  <a:pt x="2170260" y="4220226"/>
                  <a:pt x="2115765" y="4150220"/>
                  <a:pt x="2151029" y="4146947"/>
                </a:cubicBezTo>
                <a:cubicBezTo>
                  <a:pt x="2282770" y="4133761"/>
                  <a:pt x="2411644" y="4125319"/>
                  <a:pt x="2537169" y="4125568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582321" y="4117314"/>
                  <a:pt x="3599153" y="4153173"/>
                  <a:pt x="3611854" y="4188366"/>
                </a:cubicBezTo>
                <a:lnTo>
                  <a:pt x="3631583" y="4267200"/>
                </a:lnTo>
                <a:lnTo>
                  <a:pt x="3575699" y="4267200"/>
                </a:lnTo>
                <a:lnTo>
                  <a:pt x="3575567" y="4263588"/>
                </a:lnTo>
                <a:cubicBezTo>
                  <a:pt x="3563792" y="4170010"/>
                  <a:pt x="3527316" y="4081090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ubicBezTo>
                  <a:pt x="3324815" y="3824296"/>
                  <a:pt x="3358740" y="3880691"/>
                  <a:pt x="3390805" y="3937163"/>
                </a:cubicBezTo>
                <a:cubicBezTo>
                  <a:pt x="3450145" y="4040978"/>
                  <a:pt x="3506325" y="4144397"/>
                  <a:pt x="3545740" y="4251102"/>
                </a:cubicBezTo>
                <a:lnTo>
                  <a:pt x="3550709" y="4267200"/>
                </a:lnTo>
                <a:lnTo>
                  <a:pt x="3513586" y="4267200"/>
                </a:lnTo>
                <a:lnTo>
                  <a:pt x="3470728" y="4152456"/>
                </a:lnTo>
                <a:cubicBezTo>
                  <a:pt x="3439124" y="4085665"/>
                  <a:pt x="3402484" y="4019598"/>
                  <a:pt x="3364433" y="3953121"/>
                </a:cubicBezTo>
                <a:lnTo>
                  <a:pt x="3316479" y="3872136"/>
                </a:lnTo>
                <a:lnTo>
                  <a:pt x="3504482" y="4267200"/>
                </a:lnTo>
                <a:lnTo>
                  <a:pt x="3467547" y="4267200"/>
                </a:ln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11279315" y="3618448"/>
                </a:moveTo>
                <a:cubicBezTo>
                  <a:pt x="11299830" y="3614620"/>
                  <a:pt x="11318737" y="3618623"/>
                  <a:pt x="11317765" y="3638405"/>
                </a:cubicBezTo>
                <a:cubicBezTo>
                  <a:pt x="11309587" y="3820966"/>
                  <a:pt x="11315203" y="4012597"/>
                  <a:pt x="11304886" y="4200582"/>
                </a:cubicBezTo>
                <a:lnTo>
                  <a:pt x="11298904" y="4267200"/>
                </a:lnTo>
                <a:lnTo>
                  <a:pt x="11213088" y="4267200"/>
                </a:lnTo>
                <a:lnTo>
                  <a:pt x="11219157" y="4210725"/>
                </a:lnTo>
                <a:cubicBezTo>
                  <a:pt x="11223807" y="4119600"/>
                  <a:pt x="11224640" y="4027718"/>
                  <a:pt x="11225213" y="3936722"/>
                </a:cubicBezTo>
                <a:cubicBezTo>
                  <a:pt x="11207028" y="4022695"/>
                  <a:pt x="11194593" y="4110355"/>
                  <a:pt x="11182914" y="4196771"/>
                </a:cubicBezTo>
                <a:lnTo>
                  <a:pt x="11172266" y="4267200"/>
                </a:lnTo>
                <a:lnTo>
                  <a:pt x="11140975" y="4267200"/>
                </a:lnTo>
                <a:lnTo>
                  <a:pt x="11152239" y="4192628"/>
                </a:lnTo>
                <a:cubicBezTo>
                  <a:pt x="11165272" y="4096160"/>
                  <a:pt x="11178361" y="3997344"/>
                  <a:pt x="11201005" y="3900089"/>
                </a:cubicBezTo>
                <a:cubicBezTo>
                  <a:pt x="11166930" y="3979173"/>
                  <a:pt x="11134730" y="4058831"/>
                  <a:pt x="11105754" y="4139192"/>
                </a:cubicBezTo>
                <a:lnTo>
                  <a:pt x="11065821" y="4267200"/>
                </a:lnTo>
                <a:lnTo>
                  <a:pt x="10978133" y="4267200"/>
                </a:lnTo>
                <a:lnTo>
                  <a:pt x="11088889" y="3963916"/>
                </a:lnTo>
                <a:cubicBezTo>
                  <a:pt x="11133459" y="3856779"/>
                  <a:pt x="11181967" y="3750740"/>
                  <a:pt x="11231212" y="3645474"/>
                </a:cubicBezTo>
                <a:cubicBezTo>
                  <a:pt x="11236675" y="3633934"/>
                  <a:pt x="11258799" y="3622276"/>
                  <a:pt x="11279315" y="3618448"/>
                </a:cubicBezTo>
                <a:close/>
                <a:moveTo>
                  <a:pt x="10296877" y="3526602"/>
                </a:moveTo>
                <a:cubicBezTo>
                  <a:pt x="10305089" y="3527517"/>
                  <a:pt x="10311503" y="3531079"/>
                  <a:pt x="10314210" y="3538353"/>
                </a:cubicBezTo>
                <a:cubicBezTo>
                  <a:pt x="10361472" y="3659113"/>
                  <a:pt x="10407318" y="3780392"/>
                  <a:pt x="10450858" y="3902477"/>
                </a:cubicBezTo>
                <a:lnTo>
                  <a:pt x="10572255" y="4267200"/>
                </a:lnTo>
                <a:lnTo>
                  <a:pt x="10477642" y="4267200"/>
                </a:lnTo>
                <a:lnTo>
                  <a:pt x="10436479" y="4144570"/>
                </a:lnTo>
                <a:cubicBezTo>
                  <a:pt x="10386976" y="3995354"/>
                  <a:pt x="10333255" y="3848072"/>
                  <a:pt x="10277529" y="3701307"/>
                </a:cubicBez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lnTo>
                  <a:pt x="10431445" y="4267200"/>
                </a:lnTo>
                <a:lnTo>
                  <a:pt x="10398237" y="4267200"/>
                </a:lnTo>
                <a:lnTo>
                  <a:pt x="10356661" y="4157302"/>
                </a:lnTo>
                <a:cubicBezTo>
                  <a:pt x="10321871" y="4061517"/>
                  <a:pt x="10289232" y="3966669"/>
                  <a:pt x="10268559" y="3871054"/>
                </a:cubicBezTo>
                <a:cubicBezTo>
                  <a:pt x="10272790" y="3985997"/>
                  <a:pt x="10299544" y="4094770"/>
                  <a:pt x="10340065" y="4201637"/>
                </a:cubicBezTo>
                <a:lnTo>
                  <a:pt x="10368861" y="4267200"/>
                </a:lnTo>
                <a:lnTo>
                  <a:pt x="10267862" y="4267200"/>
                </a:lnTo>
                <a:lnTo>
                  <a:pt x="10236210" y="4185635"/>
                </a:lnTo>
                <a:cubicBezTo>
                  <a:pt x="10169925" y="3991261"/>
                  <a:pt x="10150284" y="3789583"/>
                  <a:pt x="10225980" y="3561061"/>
                </a:cubicBezTo>
                <a:cubicBezTo>
                  <a:pt x="10231424" y="3544935"/>
                  <a:pt x="10272241" y="3523857"/>
                  <a:pt x="10296877" y="3526602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19140" y="4267200"/>
                </a:lnTo>
                <a:lnTo>
                  <a:pt x="4641222" y="4267200"/>
                </a:lnTo>
                <a:lnTo>
                  <a:pt x="4599968" y="4207074"/>
                </a:lnTo>
                <a:cubicBezTo>
                  <a:pt x="4478590" y="4057581"/>
                  <a:pt x="4278987" y="3946713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48555" y="4189447"/>
                  <a:pt x="4498141" y="4221114"/>
                  <a:pt x="4546299" y="4254934"/>
                </a:cubicBezTo>
                <a:lnTo>
                  <a:pt x="4561743" y="4267200"/>
                </a:lnTo>
                <a:lnTo>
                  <a:pt x="4509274" y="4267200"/>
                </a:lnTo>
                <a:lnTo>
                  <a:pt x="4383389" y="4184369"/>
                </a:ln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lnTo>
                  <a:pt x="4408201" y="4267200"/>
                </a:lnTo>
                <a:lnTo>
                  <a:pt x="4250346" y="4267200"/>
                </a:lnTo>
                <a:lnTo>
                  <a:pt x="4245269" y="4265040"/>
                </a:lnTo>
                <a:cubicBezTo>
                  <a:pt x="4167858" y="4230709"/>
                  <a:pt x="4095232" y="4193560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591522" y="3395900"/>
                  <a:pt x="5656650" y="3795361"/>
                  <a:pt x="5567647" y="4190286"/>
                </a:cubicBezTo>
                <a:lnTo>
                  <a:pt x="5545854" y="4267200"/>
                </a:lnTo>
                <a:lnTo>
                  <a:pt x="5391871" y="4267200"/>
                </a:lnTo>
                <a:lnTo>
                  <a:pt x="5318171" y="4175818"/>
                </a:lnTo>
                <a:cubicBezTo>
                  <a:pt x="5204859" y="4048423"/>
                  <a:pt x="5075331" y="3936412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55961" y="4107518"/>
                  <a:pt x="5200834" y="4148352"/>
                  <a:pt x="5246890" y="4187633"/>
                </a:cubicBezTo>
                <a:lnTo>
                  <a:pt x="5347266" y="4267200"/>
                </a:lnTo>
                <a:lnTo>
                  <a:pt x="5164092" y="4267200"/>
                </a:lnTo>
                <a:lnTo>
                  <a:pt x="5108945" y="4232176"/>
                </a:lnTo>
                <a:cubicBezTo>
                  <a:pt x="4772838" y="3999708"/>
                  <a:pt x="4490756" y="358196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lnTo>
                  <a:pt x="10028060" y="4267200"/>
                </a:lnTo>
                <a:lnTo>
                  <a:pt x="9651813" y="4267200"/>
                </a:lnTo>
                <a:lnTo>
                  <a:pt x="9814527" y="4248048"/>
                </a:lnTo>
                <a:cubicBezTo>
                  <a:pt x="9748431" y="4225943"/>
                  <a:pt x="9681848" y="4217991"/>
                  <a:pt x="9615182" y="4220499"/>
                </a:cubicBezTo>
                <a:cubicBezTo>
                  <a:pt x="9565183" y="4222381"/>
                  <a:pt x="9515136" y="4230147"/>
                  <a:pt x="9465210" y="4242240"/>
                </a:cubicBezTo>
                <a:lnTo>
                  <a:pt x="9387108" y="4267200"/>
                </a:lnTo>
                <a:lnTo>
                  <a:pt x="9268441" y="4267200"/>
                </a:lnTo>
                <a:lnTo>
                  <a:pt x="9307676" y="4251276"/>
                </a:lnTo>
                <a:cubicBezTo>
                  <a:pt x="9459842" y="4196603"/>
                  <a:pt x="9613869" y="4164948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473491" y="3921431"/>
                  <a:pt x="1402113" y="4025542"/>
                  <a:pt x="1325720" y="4125411"/>
                </a:cubicBezTo>
                <a:lnTo>
                  <a:pt x="1206279" y="4267200"/>
                </a:lnTo>
                <a:lnTo>
                  <a:pt x="1115040" y="4267200"/>
                </a:lnTo>
                <a:lnTo>
                  <a:pt x="1258195" y="4099624"/>
                </a:lnTo>
                <a:cubicBezTo>
                  <a:pt x="1315987" y="4027073"/>
                  <a:pt x="1371166" y="3952247"/>
                  <a:pt x="1423113" y="3874565"/>
                </a:cubicBezTo>
                <a:lnTo>
                  <a:pt x="1260565" y="4031982"/>
                </a:lnTo>
                <a:cubicBezTo>
                  <a:pt x="1197929" y="4092559"/>
                  <a:pt x="1134310" y="4154329"/>
                  <a:pt x="1073327" y="4218727"/>
                </a:cubicBezTo>
                <a:lnTo>
                  <a:pt x="1032294" y="4267200"/>
                </a:lnTo>
                <a:lnTo>
                  <a:pt x="993830" y="4267200"/>
                </a:lnTo>
                <a:lnTo>
                  <a:pt x="1051860" y="4198693"/>
                </a:lnTo>
                <a:cubicBezTo>
                  <a:pt x="1113440" y="4133732"/>
                  <a:pt x="1177549" y="4071540"/>
                  <a:pt x="1240607" y="4010401"/>
                </a:cubicBezTo>
                <a:lnTo>
                  <a:pt x="1310106" y="3943217"/>
                </a:lnTo>
                <a:cubicBezTo>
                  <a:pt x="1174685" y="4033303"/>
                  <a:pt x="1054913" y="4139624"/>
                  <a:pt x="952103" y="4265972"/>
                </a:cubicBezTo>
                <a:lnTo>
                  <a:pt x="951207" y="4267200"/>
                </a:lnTo>
                <a:lnTo>
                  <a:pt x="862760" y="4267200"/>
                </a:lnTo>
                <a:lnTo>
                  <a:pt x="909145" y="4199225"/>
                </a:ln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549674" y="4147907"/>
                  <a:pt x="460581" y="4194508"/>
                  <a:pt x="372807" y="4243651"/>
                </a:cubicBezTo>
                <a:lnTo>
                  <a:pt x="332830" y="4267200"/>
                </a:lnTo>
                <a:lnTo>
                  <a:pt x="168301" y="4267200"/>
                </a:lnTo>
                <a:lnTo>
                  <a:pt x="278002" y="4201399"/>
                </a:lnTo>
                <a:cubicBezTo>
                  <a:pt x="359885" y="4153808"/>
                  <a:pt x="442683" y="4107866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519814" y="4027898"/>
                  <a:pt x="352828" y="4127506"/>
                  <a:pt x="192528" y="4236299"/>
                </a:cubicBezTo>
                <a:lnTo>
                  <a:pt x="148586" y="4267200"/>
                </a:lnTo>
                <a:lnTo>
                  <a:pt x="98116" y="4267200"/>
                </a:lnTo>
                <a:lnTo>
                  <a:pt x="169669" y="4216852"/>
                </a:lnTo>
                <a:cubicBezTo>
                  <a:pt x="333361" y="4105506"/>
                  <a:pt x="504130" y="4002947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ubicBezTo>
                  <a:pt x="1247578" y="3654578"/>
                  <a:pt x="1180153" y="3656293"/>
                  <a:pt x="1109304" y="3669030"/>
                </a:cubicBezTo>
                <a:cubicBezTo>
                  <a:pt x="794692" y="3725281"/>
                  <a:pt x="516258" y="3901624"/>
                  <a:pt x="258951" y="4111994"/>
                </a:cubicBezTo>
                <a:lnTo>
                  <a:pt x="80807" y="4267200"/>
                </a:lnTo>
                <a:lnTo>
                  <a:pt x="0" y="4267200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8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7201"/>
            <a:ext cx="11277600" cy="5943598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65218C-9442-45D2-8308-C5858A456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990599"/>
            <a:ext cx="9906000" cy="6858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rtl="0">
              <a:lnSpc>
                <a:spcPct val="90000"/>
              </a:lnSpc>
              <a:spcBef>
                <a:spcPct val="0"/>
              </a:spcBef>
            </a:pPr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TOOLS AND TECHNIQUES</a:t>
            </a:r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9DACBA07-3258-E64A-FECE-14BA705F82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91269726"/>
              </p:ext>
            </p:extLst>
          </p:nvPr>
        </p:nvGraphicFramePr>
        <p:xfrm>
          <a:off x="685800" y="2137228"/>
          <a:ext cx="10820400" cy="3733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86596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D7B6173-1D58-48E2-83CF-37350F315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465CB2-E160-4D8E-B8B3-B7AFCAFC5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F79C704-FD27-4BBA-A751-4A80EDB173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A8FFABF-F1A6-4C80-A0A6-29F3162FEF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D4C1E4B-EA97-41D4-855C-680107905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95844" y="1110000"/>
            <a:ext cx="10195740" cy="4629235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C14CAB-5A55-8B05-289C-16979AD9B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7793" y="1468583"/>
            <a:ext cx="4074820" cy="3900512"/>
          </a:xfrm>
        </p:spPr>
        <p:txBody>
          <a:bodyPr lIns="0" tIns="0" rIns="0" bIns="0" anchor="t">
            <a:normAutofit/>
          </a:bodyPr>
          <a:lstStyle/>
          <a:p>
            <a:r>
              <a:rPr lang="en-US" dirty="0"/>
              <a:t>PORTFOLIO DESIGN AND LAYOUT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B30CB2-539D-E6B2-084B-8F967BDE3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94563" y="1468583"/>
            <a:ext cx="5025928" cy="3911679"/>
          </a:xfrm>
        </p:spPr>
        <p:txBody>
          <a:bodyPr lIns="0" tIns="0" rIns="0" bIns="0" anchor="b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ea typeface="+mn-lt"/>
                <a:cs typeface="+mn-lt"/>
              </a:rPr>
              <a:t>1.Navbar → sticky navigation with responsive menu toggle. </a:t>
            </a:r>
            <a:endParaRPr lang="en-US">
              <a:ea typeface="+mn-lt"/>
              <a:cs typeface="+mn-lt"/>
            </a:endParaRPr>
          </a:p>
          <a:p>
            <a:pPr>
              <a:spcAft>
                <a:spcPts val="600"/>
              </a:spcAft>
            </a:pPr>
            <a:r>
              <a:rPr lang="en-US" dirty="0">
                <a:ea typeface="+mn-lt"/>
                <a:cs typeface="+mn-lt"/>
              </a:rPr>
              <a:t>2.Home Section → introduction and call-to-action. </a:t>
            </a:r>
          </a:p>
          <a:p>
            <a:pPr>
              <a:spcAft>
                <a:spcPts val="600"/>
              </a:spcAft>
            </a:pPr>
            <a:r>
              <a:rPr lang="en-US" dirty="0">
                <a:ea typeface="+mn-lt"/>
                <a:cs typeface="+mn-lt"/>
              </a:rPr>
              <a:t>3.About Section → profile photo and short description. </a:t>
            </a:r>
          </a:p>
          <a:p>
            <a:pPr>
              <a:spcAft>
                <a:spcPts val="600"/>
              </a:spcAft>
            </a:pPr>
            <a:r>
              <a:rPr lang="en-US" dirty="0">
                <a:ea typeface="+mn-lt"/>
                <a:cs typeface="+mn-lt"/>
              </a:rPr>
              <a:t>4.Projects Section → grid-based cards showcasing sample projects. </a:t>
            </a:r>
            <a:endParaRPr lang="en-US">
              <a:ea typeface="+mn-lt"/>
              <a:cs typeface="+mn-lt"/>
            </a:endParaRPr>
          </a:p>
          <a:p>
            <a:pPr>
              <a:spcAft>
                <a:spcPts val="600"/>
              </a:spcAft>
            </a:pPr>
            <a:r>
              <a:rPr lang="en-US" dirty="0">
                <a:ea typeface="+mn-lt"/>
                <a:cs typeface="+mn-lt"/>
              </a:rPr>
              <a:t>5.Contact Section → interactive form with validation.</a:t>
            </a:r>
          </a:p>
          <a:p>
            <a:pPr>
              <a:spcAft>
                <a:spcPts val="600"/>
              </a:spcAft>
            </a:pPr>
            <a:r>
              <a:rPr lang="en-US" dirty="0">
                <a:ea typeface="+mn-lt"/>
                <a:cs typeface="+mn-lt"/>
              </a:rPr>
              <a:t>6.Footer → copyright and links. </a:t>
            </a:r>
          </a:p>
          <a:p>
            <a:pPr>
              <a:spcAft>
                <a:spcPts val="600"/>
              </a:spcAft>
            </a:pPr>
            <a:r>
              <a:rPr lang="en-US" dirty="0">
                <a:ea typeface="+mn-lt"/>
                <a:cs typeface="+mn-lt"/>
              </a:rPr>
              <a:t>7.Responsive Design → mobile, tablet, and desktop-friendly.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69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erson with colorful squares exploding in her hair&#10;&#10;AI-generated content may be incorrect.">
            <a:extLst>
              <a:ext uri="{FF2B5EF4-FFF2-40B4-BE49-F238E27FC236}">
                <a16:creationId xmlns:a16="http://schemas.microsoft.com/office/drawing/2014/main" id="{98EE7903-47A7-DA41-EB17-D50BB518FA4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073" r="3575" b="2"/>
          <a:stretch>
            <a:fillRect/>
          </a:stretch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rtl="0">
              <a:lnSpc>
                <a:spcPct val="90000"/>
              </a:lnSpc>
              <a:spcBef>
                <a:spcPct val="0"/>
              </a:spcBef>
            </a:pPr>
            <a:r>
              <a:rPr lang="en-US" sz="4000" kern="1200">
                <a:latin typeface="+mj-lt"/>
                <a:cs typeface="+mj-cs"/>
              </a:rPr>
              <a:t>FEATURES AND FUNCTIONALITY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710881-C4E7-DCD1-7D88-7E8199CF7F52}"/>
              </a:ext>
            </a:extLst>
          </p:cNvPr>
          <p:cNvSpPr txBox="1"/>
          <p:nvPr/>
        </p:nvSpPr>
        <p:spPr>
          <a:xfrm>
            <a:off x="349370" y="2836767"/>
            <a:ext cx="6697660" cy="374276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/>
              <a:t>✔ Responsive layout with mobile navigation toggle.</a:t>
            </a:r>
            <a:endParaRPr lang="en-US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/>
              <a:t>✔ Clean, modern design with hover animations. </a:t>
            </a:r>
            <a:br>
              <a:rPr lang="en-US" sz="2000"/>
            </a:br>
            <a:r>
              <a:rPr lang="en-US" sz="2000"/>
              <a:t>✔ Project cards using CSS Grid.</a:t>
            </a:r>
            <a:br>
              <a:rPr lang="en-US" sz="2000"/>
            </a:br>
            <a:r>
              <a:rPr lang="en-US" sz="2000"/>
              <a:t>✔ Interactive contact form with JS validation. </a:t>
            </a:r>
            <a:endParaRPr lang="en-US" sz="2000">
              <a:ea typeface="Calibri"/>
              <a:cs typeface="Calibri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/>
              <a:t>✔ Form feedback with real-time success/error messages. </a:t>
            </a:r>
            <a:endParaRPr lang="en-US" sz="2000">
              <a:ea typeface="Calibri"/>
              <a:cs typeface="Calibri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/>
              <a:t>✔ Organized code with modular CSS and JS. </a:t>
            </a:r>
            <a:endParaRPr lang="en-US" sz="20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Digital Portfolio</vt:lpstr>
      <vt:lpstr>PROJECT TITLE</vt:lpstr>
      <vt:lpstr>AGENDA</vt:lpstr>
      <vt:lpstr>PROBLEM STATEMENT</vt:lpstr>
      <vt:lpstr>PROJECT OVERVIEW</vt:lpstr>
      <vt:lpstr>WHO ARE THE END USERS ?</vt:lpstr>
      <vt:lpstr>TOOLS AND TECHNIQUES</vt:lpstr>
      <vt:lpstr>PORTFOLIO DESIGN AND LAYOUT</vt:lpstr>
      <vt:lpstr>FEATURES AND FUNCTIONALITY</vt:lpstr>
      <vt:lpstr>RESULTS AND SCREENSHOTS</vt:lpstr>
      <vt:lpstr> </vt:lpstr>
      <vt:lpstr>3.Projects Section – responsive grid with hover effects.</vt:lpstr>
      <vt:lpstr>4.Contact Section – form validation in action.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revision>141</cp:revision>
  <dcterms:created xsi:type="dcterms:W3CDTF">2024-03-29T15:07:22Z</dcterms:created>
  <dcterms:modified xsi:type="dcterms:W3CDTF">2025-09-01T00:43:14Z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