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6" r:id="rId17"/>
    <p:sldId id="1297" r:id="rId18"/>
    <p:sldId id="1288" r:id="rId19"/>
    <p:sldId id="1249" r:id="rId20"/>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560" y="4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986154" y="344238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986153" y="3796315"/>
            <a:ext cx="3700741" cy="651460"/>
          </a:xfrm>
          <a:prstGeom prst="rect">
            <a:avLst/>
          </a:prstGeom>
          <a:noFill/>
        </p:spPr>
        <p:txBody>
          <a:bodyPr wrap="square">
            <a:spAutoFit/>
          </a:bodyPr>
          <a:lstStyle/>
          <a:p>
            <a:pPr>
              <a:spcAft>
                <a:spcPts val="200"/>
              </a:spcAft>
              <a:buClr>
                <a:schemeClr val="bg1"/>
              </a:buClr>
            </a:pPr>
            <a:r>
              <a:rPr lang="en-US" sz="1100" b="0" i="0" u="none" strike="noStrike" cap="none" dirty="0">
                <a:solidFill>
                  <a:schemeClr val="tx1"/>
                </a:solidFill>
                <a:latin typeface="Arial"/>
                <a:ea typeface="Arial"/>
                <a:cs typeface="Arial"/>
                <a:sym typeface="Arial"/>
              </a:rPr>
              <a:t>Student Name : DIVYAKRISHNAN R</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:au311121205019</a:t>
            </a:r>
          </a:p>
          <a:p>
            <a:pPr marR="0" lvl="0" rtl="0">
              <a:lnSpc>
                <a:spcPct val="100000"/>
              </a:lnSpc>
              <a:spcBef>
                <a:spcPts val="0"/>
              </a:spcBef>
              <a:spcAft>
                <a:spcPts val="200"/>
              </a:spcAft>
              <a:buClr>
                <a:schemeClr val="bg1"/>
              </a:buClr>
            </a:pPr>
            <a:r>
              <a:rPr lang="en-US" sz="1100" dirty="0">
                <a:solidFill>
                  <a:schemeClr val="tx1"/>
                </a:solidFill>
              </a:rPr>
              <a:t>NM ID: ED7C8FE010F0D1486C94B332E2BF8F53</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095095" y="3693740"/>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102492" y="3956068"/>
            <a:ext cx="2686418"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LOYOLA-ICAM COLLEGE OF ENGINEERING AND TECHNOLOGY</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Popular songs</a:t>
            </a:r>
          </a:p>
        </p:txBody>
      </p:sp>
      <p:pic>
        <p:nvPicPr>
          <p:cNvPr id="4" name="Picture 3">
            <a:extLst>
              <a:ext uri="{FF2B5EF4-FFF2-40B4-BE49-F238E27FC236}">
                <a16:creationId xmlns:a16="http://schemas.microsoft.com/office/drawing/2014/main" id="{D3EA4FC3-2ACB-BF84-3278-D9A130F8421C}"/>
              </a:ext>
            </a:extLst>
          </p:cNvPr>
          <p:cNvPicPr>
            <a:picLocks noChangeAspect="1"/>
          </p:cNvPicPr>
          <p:nvPr/>
        </p:nvPicPr>
        <p:blipFill>
          <a:blip r:embed="rId2"/>
          <a:stretch>
            <a:fillRect/>
          </a:stretch>
        </p:blipFill>
        <p:spPr>
          <a:xfrm>
            <a:off x="1360905" y="1325570"/>
            <a:ext cx="6421740" cy="3599374"/>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IN" b="1" dirty="0"/>
              <a:t>Favourite Songs</a:t>
            </a:r>
            <a:endParaRPr lang="en-US" b="1" dirty="0"/>
          </a:p>
        </p:txBody>
      </p:sp>
      <p:pic>
        <p:nvPicPr>
          <p:cNvPr id="4" name="Picture 3">
            <a:extLst>
              <a:ext uri="{FF2B5EF4-FFF2-40B4-BE49-F238E27FC236}">
                <a16:creationId xmlns:a16="http://schemas.microsoft.com/office/drawing/2014/main" id="{29FFFFCC-0B0F-53A2-F928-4626D714277F}"/>
              </a:ext>
            </a:extLst>
          </p:cNvPr>
          <p:cNvPicPr>
            <a:picLocks noChangeAspect="1"/>
          </p:cNvPicPr>
          <p:nvPr/>
        </p:nvPicPr>
        <p:blipFill>
          <a:blip r:embed="rId2"/>
          <a:stretch>
            <a:fillRect/>
          </a:stretch>
        </p:blipFill>
        <p:spPr>
          <a:xfrm>
            <a:off x="1570533" y="1267649"/>
            <a:ext cx="5661939" cy="3540825"/>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All Songs Page</a:t>
            </a:r>
          </a:p>
        </p:txBody>
      </p:sp>
      <p:pic>
        <p:nvPicPr>
          <p:cNvPr id="4" name="Picture 3">
            <a:extLst>
              <a:ext uri="{FF2B5EF4-FFF2-40B4-BE49-F238E27FC236}">
                <a16:creationId xmlns:a16="http://schemas.microsoft.com/office/drawing/2014/main" id="{B040DF84-828F-5752-66F3-8B57DB4249C9}"/>
              </a:ext>
            </a:extLst>
          </p:cNvPr>
          <p:cNvPicPr>
            <a:picLocks noChangeAspect="1"/>
          </p:cNvPicPr>
          <p:nvPr/>
        </p:nvPicPr>
        <p:blipFill>
          <a:blip r:embed="rId2"/>
          <a:stretch>
            <a:fillRect/>
          </a:stretch>
        </p:blipFill>
        <p:spPr>
          <a:xfrm>
            <a:off x="1088904" y="1323914"/>
            <a:ext cx="6966192" cy="3508870"/>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Registration Page</a:t>
            </a:r>
          </a:p>
        </p:txBody>
      </p:sp>
      <p:pic>
        <p:nvPicPr>
          <p:cNvPr id="4" name="Picture 3">
            <a:extLst>
              <a:ext uri="{FF2B5EF4-FFF2-40B4-BE49-F238E27FC236}">
                <a16:creationId xmlns:a16="http://schemas.microsoft.com/office/drawing/2014/main" id="{EC8358A9-5D26-6FA5-BA64-3A692569D2E3}"/>
              </a:ext>
            </a:extLst>
          </p:cNvPr>
          <p:cNvPicPr>
            <a:picLocks noChangeAspect="1"/>
          </p:cNvPicPr>
          <p:nvPr/>
        </p:nvPicPr>
        <p:blipFill>
          <a:blip r:embed="rId2"/>
          <a:stretch>
            <a:fillRect/>
          </a:stretch>
        </p:blipFill>
        <p:spPr>
          <a:xfrm>
            <a:off x="1719581" y="1267649"/>
            <a:ext cx="5704388" cy="3591257"/>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
        <p:nvSpPr>
          <p:cNvPr id="3" name="TextBox 2">
            <a:extLst>
              <a:ext uri="{FF2B5EF4-FFF2-40B4-BE49-F238E27FC236}">
                <a16:creationId xmlns:a16="http://schemas.microsoft.com/office/drawing/2014/main" id="{B87FB29A-30C5-6CB2-3EF4-C69647B4CC26}"/>
              </a:ext>
            </a:extLst>
          </p:cNvPr>
          <p:cNvSpPr txBox="1"/>
          <p:nvPr/>
        </p:nvSpPr>
        <p:spPr>
          <a:xfrm>
            <a:off x="544452" y="1267649"/>
            <a:ext cx="6212336" cy="3046988"/>
          </a:xfrm>
          <a:prstGeom prst="rect">
            <a:avLst/>
          </a:prstGeom>
          <a:noFill/>
        </p:spPr>
        <p:txBody>
          <a:bodyPr wrap="square" rtlCol="0">
            <a:spAutoFit/>
          </a:bodyPr>
          <a:lstStyle/>
          <a:p>
            <a:pPr algn="l">
              <a:buFont typeface="+mj-lt"/>
              <a:buAutoNum type="arabicPeriod"/>
            </a:pPr>
            <a:r>
              <a:rPr lang="en-US" sz="1600" dirty="0"/>
              <a:t>Social Sharing: Implement functionality for users to share their favorite songs or playlists on social media platforms, enhancing user engagement and expanding the application's reach.</a:t>
            </a:r>
          </a:p>
          <a:p>
            <a:pPr algn="l">
              <a:buFont typeface="+mj-lt"/>
              <a:buAutoNum type="arabicPeriod"/>
            </a:pPr>
            <a:r>
              <a:rPr lang="en-US" sz="1600" dirty="0"/>
              <a:t>Recommendation System: Integrate a recommendation engine to suggest personalized playlists or songs based on user preferences, listening history, and trends, enhancing the discovery of new music.</a:t>
            </a:r>
          </a:p>
          <a:p>
            <a:pPr algn="l">
              <a:buFont typeface="+mj-lt"/>
              <a:buAutoNum type="arabicPeriod"/>
            </a:pPr>
            <a:r>
              <a:rPr lang="en-US" sz="1600" dirty="0"/>
              <a:t>Advanced Playback Features: Enhance the playback experience by adding features such as shuffle mode, repeat mode, equalizer settings, and lyrics display, providing users with more control and customization options.</a:t>
            </a:r>
          </a:p>
          <a:p>
            <a:endParaRPr lang="en-IN" sz="1600"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endParaRPr lang="en-IN" sz="16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66171FA1-CD9F-8E9A-5CDB-CB9456BE602A}"/>
              </a:ext>
            </a:extLst>
          </p:cNvPr>
          <p:cNvSpPr txBox="1"/>
          <p:nvPr/>
        </p:nvSpPr>
        <p:spPr>
          <a:xfrm>
            <a:off x="628213" y="1242470"/>
            <a:ext cx="6833569" cy="2800767"/>
          </a:xfrm>
          <a:prstGeom prst="rect">
            <a:avLst/>
          </a:prstGeom>
          <a:noFill/>
        </p:spPr>
        <p:txBody>
          <a:bodyPr wrap="square" rtlCol="0">
            <a:spAutoFit/>
          </a:bodyPr>
          <a:lstStyle/>
          <a:p>
            <a:r>
              <a:rPr lang="en-US" sz="1600" dirty="0"/>
              <a:t>In conclusion, the Django-based music player web application offers users a convenient and enjoyable platform for accessing and managing their music collection. By leveraging Django's powerful features for user authentication, database management, and ORM, we've created a robust system that provides users with personalized music experiences. With features such as user registration, authentication, search functionality, playlist management, and playback controls, the application meets the diverse needs of music enthusiasts. The responsive design and intuitive interface ensure a seamless user experience across devices. Overall, this project demonstrates the versatility and efficiency of Django in developing web applications tailored to specific domains like music streaming.</a:t>
            </a:r>
            <a:endParaRPr lang="en-IN" sz="1600"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2" name="TextBox 1">
            <a:extLst>
              <a:ext uri="{FF2B5EF4-FFF2-40B4-BE49-F238E27FC236}">
                <a16:creationId xmlns:a16="http://schemas.microsoft.com/office/drawing/2014/main" id="{1EC2472F-777A-90FE-0D9E-D619877182E7}"/>
              </a:ext>
            </a:extLst>
          </p:cNvPr>
          <p:cNvSpPr txBox="1"/>
          <p:nvPr/>
        </p:nvSpPr>
        <p:spPr>
          <a:xfrm>
            <a:off x="397869" y="1382082"/>
            <a:ext cx="6638125" cy="2062103"/>
          </a:xfrm>
          <a:prstGeom prst="rect">
            <a:avLst/>
          </a:prstGeom>
          <a:noFill/>
        </p:spPr>
        <p:txBody>
          <a:bodyPr wrap="square" rtlCol="0">
            <a:spAutoFit/>
          </a:bodyPr>
          <a:lstStyle/>
          <a:p>
            <a:r>
              <a:rPr lang="en-US" sz="1600" dirty="0"/>
              <a:t>Built on Django, our music player web app offers users a platform to discover, organize, and play their favorite tunes. With a sleek interface, it enables seamless navigation, playlist creation, and playback controls. Users can register accounts, login securely, and personalize their music experience. Leveraging Django's robust backend, it ensures efficient data management and smooth integration of user interactions. Whether exploring new tracks or revisiting old favorites, our app provides an immersive and enjoyable listening journey.</a:t>
            </a:r>
            <a:endParaRPr lang="en-IN" sz="1600"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966E3C47-3E85-1362-4DCA-75AEE7A6A33E}"/>
              </a:ext>
            </a:extLst>
          </p:cNvPr>
          <p:cNvSpPr txBox="1"/>
          <p:nvPr/>
        </p:nvSpPr>
        <p:spPr>
          <a:xfrm>
            <a:off x="397869" y="1382082"/>
            <a:ext cx="6638125" cy="1815882"/>
          </a:xfrm>
          <a:prstGeom prst="rect">
            <a:avLst/>
          </a:prstGeom>
          <a:noFill/>
        </p:spPr>
        <p:txBody>
          <a:bodyPr wrap="square" rtlCol="0">
            <a:spAutoFit/>
          </a:bodyPr>
          <a:lstStyle/>
          <a:p>
            <a:r>
              <a:rPr lang="en-US" sz="1600" dirty="0"/>
              <a:t>Develop a web application using Django framework for a music player that allows users to create accounts, log in securely, browse a collection of music tracks, and play them. The application should include features such as search functionality, playlist creation, playback controls (play, pause, skip), and volume adjustment. Ensure a user-friendly interface, efficient data management, and seamless integration of user interactions to provide an enjoyable music listening experience.</a:t>
            </a:r>
            <a:endParaRPr lang="en-IN" sz="1600"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38B27481-035F-B2A4-E208-EEC5D49AB020}"/>
              </a:ext>
            </a:extLst>
          </p:cNvPr>
          <p:cNvSpPr txBox="1"/>
          <p:nvPr/>
        </p:nvSpPr>
        <p:spPr>
          <a:xfrm>
            <a:off x="397869" y="1382082"/>
            <a:ext cx="6638125" cy="2062103"/>
          </a:xfrm>
          <a:prstGeom prst="rect">
            <a:avLst/>
          </a:prstGeom>
          <a:noFill/>
        </p:spPr>
        <p:txBody>
          <a:bodyPr wrap="square" rtlCol="0">
            <a:spAutoFit/>
          </a:bodyPr>
          <a:lstStyle/>
          <a:p>
            <a:r>
              <a:rPr lang="en-US" sz="1600" dirty="0"/>
              <a:t>Create a Django-based music player web application that enables users to discover, manage, and listen to music tracks. The app will offer user registration and authentication functionalities for secure access. Users can browse through a catalog of songs, search for specific tracks, create personalized playlists, and control playback features such as play, pause, skip, and volume adjustment. The application will provide a seamless and intuitive user interface, ensuring an enjoyable music listening experience for all users.</a:t>
            </a:r>
            <a:endParaRPr lang="en-IN" sz="1600"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 name="TextBox 9">
            <a:extLst>
              <a:ext uri="{FF2B5EF4-FFF2-40B4-BE49-F238E27FC236}">
                <a16:creationId xmlns:a16="http://schemas.microsoft.com/office/drawing/2014/main" id="{076BFDF3-C30C-2127-FA30-A5F3D0FA6E4A}"/>
              </a:ext>
            </a:extLst>
          </p:cNvPr>
          <p:cNvSpPr txBox="1"/>
          <p:nvPr/>
        </p:nvSpPr>
        <p:spPr>
          <a:xfrm>
            <a:off x="397869" y="1382082"/>
            <a:ext cx="6638125" cy="2246769"/>
          </a:xfrm>
          <a:prstGeom prst="rect">
            <a:avLst/>
          </a:prstGeom>
          <a:noFill/>
        </p:spPr>
        <p:txBody>
          <a:bodyPr wrap="square" rtlCol="0">
            <a:spAutoFit/>
          </a:bodyPr>
          <a:lstStyle/>
          <a:p>
            <a:r>
              <a:rPr lang="en-US" dirty="0"/>
              <a:t>The proposed solution is to develop a Django-based music player web application that integrates user authentication, music track management, and playback functionalities. Users will be able to register accounts securely, log in to access their personalized music library, and explore a wide range of tracks available in the database. The application will feature a user-friendly interface with intuitive navigation and search capabilities for easy discovery of songs. Users can create playlists, add tracks to their favorites, and control playback options such as play, pause, skip, and volume adjustment. Leveraging Django's robust framework, the application will ensure efficient data management, seamless integration of user interactions, and optimal performance for a smooth music listening experience.</a:t>
            </a:r>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7190293C-2F9E-8E6E-68A5-C51E6DC2629E}"/>
              </a:ext>
            </a:extLst>
          </p:cNvPr>
          <p:cNvSpPr txBox="1"/>
          <p:nvPr/>
        </p:nvSpPr>
        <p:spPr>
          <a:xfrm>
            <a:off x="502571" y="1123805"/>
            <a:ext cx="6603224" cy="2893100"/>
          </a:xfrm>
          <a:prstGeom prst="rect">
            <a:avLst/>
          </a:prstGeom>
          <a:noFill/>
        </p:spPr>
        <p:txBody>
          <a:bodyPr wrap="square" rtlCol="0">
            <a:spAutoFit/>
          </a:bodyPr>
          <a:lstStyle/>
          <a:p>
            <a:pPr algn="l"/>
            <a:r>
              <a:rPr lang="en-US" dirty="0"/>
              <a:t>Modeling:</a:t>
            </a:r>
          </a:p>
          <a:p>
            <a:pPr lvl="2">
              <a:buFont typeface="Arial" panose="020B0604020202020204" pitchFamily="34" charset="0"/>
              <a:buChar char="•"/>
            </a:pPr>
            <a:r>
              <a:rPr lang="en-US" dirty="0"/>
              <a:t>Utilize Django framework for building the web application, employing its built-in features for user authentication and database management.</a:t>
            </a:r>
          </a:p>
          <a:p>
            <a:pPr lvl="2">
              <a:buFont typeface="Arial" panose="020B0604020202020204" pitchFamily="34" charset="0"/>
              <a:buChar char="•"/>
            </a:pPr>
            <a:r>
              <a:rPr lang="en-US" dirty="0"/>
              <a:t>Define data models such as User, Song, and Playlist using Django's ORM to represent users, music tracks, and user playlists respectively.</a:t>
            </a:r>
          </a:p>
          <a:p>
            <a:pPr algn="l"/>
            <a:r>
              <a:rPr lang="en-US" dirty="0"/>
              <a:t>Results:</a:t>
            </a:r>
          </a:p>
          <a:p>
            <a:pPr algn="l">
              <a:buFont typeface="Arial" panose="020B0604020202020204" pitchFamily="34" charset="0"/>
              <a:buChar char="•"/>
            </a:pPr>
            <a:r>
              <a:rPr lang="en-US" dirty="0"/>
              <a:t>Users can register accounts, log in securely, and access their personalized music libraries.</a:t>
            </a:r>
          </a:p>
          <a:p>
            <a:pPr algn="l">
              <a:buFont typeface="Arial" panose="020B0604020202020204" pitchFamily="34" charset="0"/>
              <a:buChar char="•"/>
            </a:pPr>
            <a:r>
              <a:rPr lang="en-US" dirty="0"/>
              <a:t>The application offers a searchable catalog of songs, enabling users to discover new music easily.</a:t>
            </a:r>
          </a:p>
          <a:p>
            <a:pPr algn="l">
              <a:buFont typeface="Arial" panose="020B0604020202020204" pitchFamily="34" charset="0"/>
              <a:buChar char="•"/>
            </a:pPr>
            <a:r>
              <a:rPr lang="en-US" dirty="0"/>
              <a:t>Users have the ability to create custom playlists, add songs to favorites, and manage their music collection efficiently.</a:t>
            </a:r>
          </a:p>
          <a:p>
            <a:endParaRPr lang="en-IN" dirty="0"/>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6" name="Picture 5">
            <a:extLst>
              <a:ext uri="{FF2B5EF4-FFF2-40B4-BE49-F238E27FC236}">
                <a16:creationId xmlns:a16="http://schemas.microsoft.com/office/drawing/2014/main" id="{9EB48490-29C0-75F3-4A3E-2DB61447CF5B}"/>
              </a:ext>
            </a:extLst>
          </p:cNvPr>
          <p:cNvPicPr>
            <a:picLocks noChangeAspect="1"/>
          </p:cNvPicPr>
          <p:nvPr/>
        </p:nvPicPr>
        <p:blipFill>
          <a:blip r:embed="rId2"/>
          <a:stretch>
            <a:fillRect/>
          </a:stretch>
        </p:blipFill>
        <p:spPr>
          <a:xfrm>
            <a:off x="942321" y="1206558"/>
            <a:ext cx="7035994" cy="3439902"/>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245</TotalTime>
  <Words>820</Words>
  <Application>Microsoft Office PowerPoint</Application>
  <PresentationFormat>On-screen Show (16:9)</PresentationFormat>
  <Paragraphs>54</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Popular songs</vt:lpstr>
      <vt:lpstr>Favourite Songs</vt:lpstr>
      <vt:lpstr>All Songs Page</vt:lpstr>
      <vt:lpstr>Registration 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Raj Kumar</cp:lastModifiedBy>
  <cp:revision>7</cp:revision>
  <dcterms:modified xsi:type="dcterms:W3CDTF">2024-04-08T08:07:54Z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